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png" ContentType="image/png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4570" r:id="rId24"/>
    <p:sldMasterId id="2147484571" r:id="rId26"/>
  </p:sldMasterIdLst>
  <p:notesMasterIdLst>
    <p:notesMasterId r:id="rId30"/>
  </p:notesMasterIdLst>
  <p:handoutMasterIdLst>
    <p:handoutMasterId r:id="rId28"/>
  </p:handoutMasterIdLst>
  <p:sldIdLst>
    <p:sldId id="256" r:id="rId32"/>
    <p:sldId id="259" r:id="rId34"/>
    <p:sldId id="313" r:id="rId36"/>
    <p:sldId id="309" r:id="rId37"/>
    <p:sldId id="314" r:id="rId39"/>
    <p:sldId id="310" r:id="rId41"/>
    <p:sldId id="260" r:id="rId43"/>
    <p:sldId id="262" r:id="rId44"/>
    <p:sldId id="317" r:id="rId46"/>
    <p:sldId id="318" r:id="rId48"/>
    <p:sldId id="319" r:id="rId50"/>
    <p:sldId id="315" r:id="rId52"/>
    <p:sldId id="261" r:id="rId54"/>
    <p:sldId id="294" r:id="rId56"/>
    <p:sldId id="316" r:id="rId58"/>
    <p:sldId id="263" r:id="rId60"/>
    <p:sldId id="300" r:id="rId62"/>
    <p:sldId id="301" r:id="rId64"/>
    <p:sldId id="302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horzBarState="maximized">
    <p:restoredLeft sz="14996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786" y="84"/>
      </p:cViewPr>
      <p:guideLst/>
    </p:cSldViewPr>
  </p:notesViewPr>
  <p:gridSpacing cx="76200" cy="76200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24" Type="http://schemas.openxmlformats.org/officeDocument/2006/relationships/slideMaster" Target="slideMasters/slideMaster1.xml"></Relationship><Relationship Id="rId25" Type="http://schemas.openxmlformats.org/officeDocument/2006/relationships/theme" Target="theme/theme1.xml"></Relationship><Relationship Id="rId26" Type="http://schemas.openxmlformats.org/officeDocument/2006/relationships/slideMaster" Target="slideMasters/slideMaster2.xml"></Relationship><Relationship Id="rId28" Type="http://schemas.openxmlformats.org/officeDocument/2006/relationships/handoutMaster" Target="handoutMasters/handoutMaster1.xml"></Relationship><Relationship Id="rId30" Type="http://schemas.openxmlformats.org/officeDocument/2006/relationships/notesMaster" Target="notesMasters/notesMaster1.xml"></Relationship><Relationship Id="rId32" Type="http://schemas.openxmlformats.org/officeDocument/2006/relationships/slide" Target="slides/slide1.xml"></Relationship><Relationship Id="rId34" Type="http://schemas.openxmlformats.org/officeDocument/2006/relationships/slide" Target="slides/slide2.xml"></Relationship><Relationship Id="rId36" Type="http://schemas.openxmlformats.org/officeDocument/2006/relationships/slide" Target="slides/slide3.xml"></Relationship><Relationship Id="rId37" Type="http://schemas.openxmlformats.org/officeDocument/2006/relationships/slide" Target="slides/slide4.xml"></Relationship><Relationship Id="rId39" Type="http://schemas.openxmlformats.org/officeDocument/2006/relationships/slide" Target="slides/slide5.xml"></Relationship><Relationship Id="rId41" Type="http://schemas.openxmlformats.org/officeDocument/2006/relationships/slide" Target="slides/slide6.xml"></Relationship><Relationship Id="rId43" Type="http://schemas.openxmlformats.org/officeDocument/2006/relationships/slide" Target="slides/slide7.xml"></Relationship><Relationship Id="rId44" Type="http://schemas.openxmlformats.org/officeDocument/2006/relationships/slide" Target="slides/slide8.xml"></Relationship><Relationship Id="rId46" Type="http://schemas.openxmlformats.org/officeDocument/2006/relationships/slide" Target="slides/slide9.xml"></Relationship><Relationship Id="rId48" Type="http://schemas.openxmlformats.org/officeDocument/2006/relationships/slide" Target="slides/slide10.xml"></Relationship><Relationship Id="rId50" Type="http://schemas.openxmlformats.org/officeDocument/2006/relationships/slide" Target="slides/slide11.xml"></Relationship><Relationship Id="rId52" Type="http://schemas.openxmlformats.org/officeDocument/2006/relationships/slide" Target="slides/slide12.xml"></Relationship><Relationship Id="rId54" Type="http://schemas.openxmlformats.org/officeDocument/2006/relationships/slide" Target="slides/slide13.xml"></Relationship><Relationship Id="rId56" Type="http://schemas.openxmlformats.org/officeDocument/2006/relationships/slide" Target="slides/slide14.xml"></Relationship><Relationship Id="rId58" Type="http://schemas.openxmlformats.org/officeDocument/2006/relationships/slide" Target="slides/slide15.xml"></Relationship><Relationship Id="rId60" Type="http://schemas.openxmlformats.org/officeDocument/2006/relationships/slide" Target="slides/slide16.xml"></Relationship><Relationship Id="rId62" Type="http://schemas.openxmlformats.org/officeDocument/2006/relationships/slide" Target="slides/slide17.xml"></Relationship><Relationship Id="rId64" Type="http://schemas.openxmlformats.org/officeDocument/2006/relationships/slide" Target="slides/slide18.xml"></Relationship><Relationship Id="rId66" Type="http://schemas.openxmlformats.org/officeDocument/2006/relationships/slide" Target="slides/slide19.xml"></Relationship><Relationship Id="rId70" Type="http://schemas.openxmlformats.org/officeDocument/2006/relationships/viewProps" Target="viewProps.xml"></Relationship><Relationship Id="rId71" Type="http://schemas.openxmlformats.org/officeDocument/2006/relationships/presProps" Target="presProps.xml"></Relationship></Relationships>
</file>

<file path=ppt/handoutMasters/_rels/handout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のプレースホルダー 24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26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4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9D24D-F7AD-4672-8093-387C9A86EF22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9B3BA-A246-4728-806B-126A6412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1" Type="http://schemas.openxmlformats.org/officeDocument/2006/relationships/slide" Target="../slides/slide1.xml"></Relationship><Relationship Id="rId2" Type="http://schemas.openxmlformats.org/officeDocument/2006/relationships/notesMaster" Target="../notesMasters/notesMaster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ChangeAspect="1"/>
          </p:cNvSpPr>
          <p:nvPr>
            <p:ph type="sldImg" idx="2"/>
          </p:nvPr>
        </p:nvSpPr>
        <p:spPr>
          <a:xfrm rot="0">
            <a:off x="685800" y="1143000"/>
            <a:ext cx="5487035" cy="308673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3" name="Notes Placeholder 4"/>
          <p:cNvSpPr txBox="1">
            <a:spLocks/>
          </p:cNvSpPr>
          <p:nvPr>
            <p:ph type="body" idx="3"/>
          </p:nvPr>
        </p:nvSpPr>
        <p:spPr>
          <a:xfrm rot="0">
            <a:off x="685800" y="4400550"/>
            <a:ext cx="5487035" cy="360108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/>
            <a:endParaRPr lang="ko-KR" altLang="en-US"/>
          </a:p>
        </p:txBody>
      </p:sp>
      <p:sp>
        <p:nvSpPr>
          <p:cNvPr id="4" name="日付のプレースホルダー 5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4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5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6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035" cy="308673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035" cy="360108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7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8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940" cy="308864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940" cy="360299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9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20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21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22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23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035" cy="308673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035" cy="360108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6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7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8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9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0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035" cy="308673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035" cy="3601085"/>
          </a:xfrm>
          <a:prstGeom prst="rect"/>
        </p:spPr>
        <p:txBody>
          <a:bodyPr wrap="square" lIns="91440" tIns="45720" rIns="91440" bIns="45720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1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7670" cy="308737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7670" cy="3601720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2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ンライン画像のプレースフォルダー 1"/>
          <p:cNvSpPr>
            <a:spLocks noChangeAspect="1"/>
          </p:cNvSpPr>
          <p:nvPr>
            <p:ph type="sldImg"/>
          </p:nvPr>
        </p:nvSpPr>
        <p:spPr>
          <a:xfrm rot="0">
            <a:off x="685800" y="1143000"/>
            <a:ext cx="5488305" cy="3088005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85800" y="4400550"/>
            <a:ext cx="5488305" cy="360235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/>
          <a:p>
            <a:pPr marL="0" indent="0" defTabSz="5080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日付のプレースホルダー 13"/>
          <p:cNvSpPr txBox="1">
            <a:spLocks/>
          </p:cNvSpPr>
          <p:nvPr>
            <p:ph type="dt" idx="1"/>
          </p:nvPr>
        </p:nvSpPr>
        <p:spPr>
          <a:xfrm rot="0">
            <a:off x="3884930" y="0"/>
            <a:ext cx="2972435" cy="459740"/>
          </a:xfrm>
          <a:prstGeom prst="rect"/>
          <a:noFill/>
        </p:spPr>
        <p:txBody>
          <a:bodyPr wrap="square" lIns="76200" tIns="76200" rIns="76200" bIns="76200" vert="horz" anchor="t">
            <a:noAutofit/>
          </a:bodyPr>
          <a:lstStyle>
            <a:lvl1pPr marL="0" indent="0" algn="r">
              <a:defRPr lang="en-GB" altLang="en-US" sz="1200"/>
            </a:lvl1pPr>
          </a:lstStyle>
          <a:p>
            <a:pPr marL="0" indent="0" algn="r" hangingPunct="1"/>
            <a:r>
              <a:rPr sz="1200">
                <a:latin typeface="Yu Gothic" charset="0"/>
                <a:ea typeface="Yu Gothic" charset="0"/>
              </a:rPr>
              <a:t>2020/9/30</a:t>
            </a:r>
            <a:endParaRPr lang="ko-KR" altLang="en-US" sz="12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0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12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Relationship Id="rId2" Type="http://schemas.openxmlformats.org/officeDocument/2006/relationships/image" Target="../media/fImage68848838092.png"></Relationship></Relationships>
</file>

<file path=ppt/slideLayouts/_rels/slideLayout13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14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Relationship Id="rId2" Type="http://schemas.openxmlformats.org/officeDocument/2006/relationships/image" Target="../media/fImage23608662930.png"></Relationship></Relationships>
</file>

<file path=ppt/slideLayouts/_rels/slideLayout15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16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17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18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19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2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20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21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22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2.xml"></Relationship></Relationships>
</file>

<file path=ppt/slideLayouts/_rels/slideLayout3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4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5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6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7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8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_rels/slideLayout9.xml.rels><?xml version="1.0" encoding="UTF-8"?>
<Relationships xmlns="http://schemas.openxmlformats.org/package/2006/relationships"><Relationship Id="rId1" Type="http://schemas.openxmlformats.org/officeDocument/2006/relationships/slideMaster" Target="../slideMasters/slideMaster1.xml"></Relationship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ctrTitle"/>
          </p:nvPr>
        </p:nvSpPr>
        <p:spPr>
          <a:xfrm rot="0">
            <a:off x="914400" y="2130425"/>
            <a:ext cx="10364470" cy="1471295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サブタイトル 2"/>
          <p:cNvSpPr txBox="1">
            <a:spLocks/>
          </p:cNvSpPr>
          <p:nvPr>
            <p:ph type="subTitle"/>
          </p:nvPr>
        </p:nvSpPr>
        <p:spPr>
          <a:xfrm rot="0">
            <a:off x="1828800" y="3886200"/>
            <a:ext cx="8535670" cy="175387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Tx/>
              <a:buNone/>
            </a:pPr>
            <a:r>
              <a:rPr lang="en-US" altLang="ko-KR" sz="3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クリックしてサブタイトルを追加</a:t>
            </a:r>
          </a:p>
        </p:txBody>
      </p:sp>
      <p:sp>
        <p:nvSpPr>
          <p:cNvPr id="4" name="日付のプレースホルダー 3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5" name="フッターのプレースホルダー 4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6" name="スライド番号のプレースホルダー 5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609600" y="274955"/>
            <a:ext cx="10974070" cy="1144270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縦書きテキストプレースホルダー 2"/>
          <p:cNvSpPr txBox="1">
            <a:spLocks/>
          </p:cNvSpPr>
          <p:nvPr>
            <p:ph type="body" orient="vert"/>
          </p:nvPr>
        </p:nvSpPr>
        <p:spPr>
          <a:xfrm rot="0">
            <a:off x="609600" y="1600200"/>
            <a:ext cx="10974070" cy="4527550"/>
          </a:xfrm>
          <a:prstGeom prst="rect"/>
        </p:spPr>
        <p:txBody>
          <a:bodyPr wrap="square" lIns="91440" tIns="45720" rIns="91440" bIns="45720" vert="eaVert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4" name="日付のプレースホルダー 3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5" name="フッターのプレースホルダー 4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6" name="スライド番号のプレースホルダー 5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 txBox="1">
            <a:spLocks/>
          </p:cNvSpPr>
          <p:nvPr>
            <p:ph type="title" orient="vert"/>
          </p:nvPr>
        </p:nvSpPr>
        <p:spPr>
          <a:xfrm rot="0">
            <a:off x="8839200" y="274955"/>
            <a:ext cx="2744470" cy="5852795"/>
          </a:xfrm>
          <a:prstGeom prst="rect"/>
        </p:spPr>
        <p:txBody>
          <a:bodyPr wrap="square" lIns="91440" tIns="45720" rIns="91440" bIns="45720" vert="eaVert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縦書きテキストプレースホルダー 2"/>
          <p:cNvSpPr txBox="1">
            <a:spLocks/>
          </p:cNvSpPr>
          <p:nvPr>
            <p:ph type="body" orient="vert"/>
          </p:nvPr>
        </p:nvSpPr>
        <p:spPr>
          <a:xfrm rot="0">
            <a:off x="609600" y="274955"/>
            <a:ext cx="8027670" cy="5852795"/>
          </a:xfrm>
          <a:prstGeom prst="rect"/>
        </p:spPr>
        <p:txBody>
          <a:bodyPr wrap="square" lIns="91440" tIns="45720" rIns="91440" bIns="45720" vert="eaVert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•"/>
            </a:pPr>
            <a:r>
              <a:rPr lang="en-US" altLang="ko-KR" sz="32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-"/>
            </a:pPr>
            <a:r>
              <a:rPr lang="en-US" altLang="ko-KR" sz="28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●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-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Wingdings"/>
              <a:buChar char="»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4" name="日付のプレースホルダー 3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5" name="フッターのプレースホルダー 4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6" name="スライド番号のプレースホルダー 5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C:/Users/nogam/AppData/Roaming/PolarisOffice/ETemp/10364_11188464/fImage6884883809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0" y="0"/>
            <a:ext cx="12192635" cy="6858635"/>
          </a:xfrm>
          <a:prstGeom prst="rect"/>
          <a:noFill/>
        </p:spPr>
      </p:pic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8/16/2020</a:t>
            </a:fld>
            <a:endParaRPr lang="ko-KR" alt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 rot="0">
            <a:off x="914400" y="1381760"/>
            <a:ext cx="6142355" cy="238823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5000" b="1">
                <a:solidFill>
                  <a:srgbClr val="F05F5C"/>
                </a:solidFill>
              </a:defRPr>
            </a:lvl1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 rot="0">
            <a:off x="911225" y="3861435"/>
            <a:ext cx="6145530" cy="165608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algn="l" latinLnBrk="0">
              <a:buFontTx/>
              <a:buNone/>
              <a:defRPr lang="en-GB" altLang="en-US"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 latinLnBrk="0" lvl="1">
              <a:buFontTx/>
              <a:buNone/>
              <a:defRPr lang="en-GB" altLang="en-US" sz="2000"/>
            </a:lvl2pPr>
            <a:lvl3pPr marL="914400" indent="0" algn="ctr" latinLnBrk="0" lvl="2">
              <a:buFontTx/>
              <a:buNone/>
              <a:defRPr lang="en-GB" altLang="en-US" sz="1800"/>
            </a:lvl3pPr>
            <a:lvl4pPr marL="1371600" indent="0" algn="ctr" latinLnBrk="0" lvl="3">
              <a:buFontTx/>
              <a:buNone/>
              <a:defRPr lang="en-GB" altLang="en-US" sz="1600"/>
            </a:lvl4pPr>
            <a:lvl5pPr marL="1828800" indent="0" algn="ctr" latinLnBrk="0" lvl="4">
              <a:buFontTx/>
              <a:buNone/>
              <a:defRPr lang="en-GB" altLang="en-US" sz="1600"/>
            </a:lvl5pPr>
            <a:lvl6pPr marL="2286000" indent="0" algn="ctr" latinLnBrk="0" lvl="5">
              <a:buFontTx/>
              <a:buNone/>
              <a:defRPr lang="en-GB" altLang="en-US" sz="1600"/>
            </a:lvl6pPr>
            <a:lvl7pPr marL="2743200" indent="0" algn="ctr" latinLnBrk="0" lvl="6">
              <a:buFontTx/>
              <a:buNone/>
              <a:defRPr lang="en-GB" altLang="en-US" sz="1600"/>
            </a:lvl7pPr>
            <a:lvl8pPr marL="3200400" indent="0" algn="ctr" latinLnBrk="0" lvl="7">
              <a:buFontTx/>
              <a:buNone/>
              <a:defRPr lang="en-GB" altLang="en-US" sz="1600"/>
            </a:lvl8pPr>
            <a:lvl9pPr marL="3657600" indent="0" algn="ctr" latinLnBrk="0" lvl="8">
              <a:buFontTx/>
              <a:buNone/>
              <a:defRPr lang="en-GB" altLang="en-US" sz="1600"/>
            </a:lvl9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クリックしてサブタイトルを追加</a:t>
            </a: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 rot="0">
            <a:off x="838200" y="365125"/>
            <a:ext cx="10516235" cy="83248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type="obj" idx="1"/>
          </p:nvPr>
        </p:nvSpPr>
        <p:spPr>
          <a:xfrm rot="0">
            <a:off x="838200" y="1484630"/>
            <a:ext cx="10516235" cy="469265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1pPr>
            <a:lvl2pPr marL="0" indent="0" latinLnBrk="0" lvl="1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2pPr>
            <a:lvl3pPr marL="0" indent="0" latinLnBrk="0" lvl="2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3pPr>
            <a:lvl4pPr marL="0" indent="0" latinLnBrk="0" lvl="3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4pPr>
            <a:lvl5pPr marL="0" indent="0" latinLnBrk="0" lvl="4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228600" indent="-228600" latinLnBrk="0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rgbClr val="F05F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C:/Users/nogam/AppData/Roaming/PolarisOffice/ETemp/10364_11188464/fImage2360866293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0" y="0"/>
            <a:ext cx="12192635" cy="6858635"/>
          </a:xfrm>
          <a:prstGeom prst="rect"/>
          <a:noFill/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 rot="0">
            <a:off x="831850" y="1710055"/>
            <a:ext cx="10516235" cy="285305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4400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 rot="0">
            <a:off x="831850" y="4589780"/>
            <a:ext cx="10516235" cy="150050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000">
                <a:solidFill>
                  <a:schemeClr val="bg1"/>
                </a:solidFill>
              </a:defRPr>
            </a:lvl1pPr>
            <a:lvl2pPr marL="457200" indent="0" latinLnBrk="0" lvl="1">
              <a:buFontTx/>
              <a:buNone/>
              <a:defRPr lang="en-GB" altLang="en-U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 lvl="2">
              <a:buFontTx/>
              <a:buNone/>
              <a:defRPr lang="en-GB" altLang="en-U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 lvl="3">
              <a:buFontTx/>
              <a:buNone/>
              <a:defRPr lang="en-GB" altLang="en-U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 lvl="4">
              <a:buFontTx/>
              <a:buNone/>
              <a:defRPr lang="en-GB" altLang="en-U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 lvl="5">
              <a:buFontTx/>
              <a:buNone/>
              <a:defRPr lang="en-GB" altLang="en-U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 lvl="6">
              <a:buFontTx/>
              <a:buNone/>
              <a:defRPr lang="en-GB" altLang="en-U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 lvl="7">
              <a:buFontTx/>
              <a:buNone/>
              <a:defRPr lang="en-GB" altLang="en-U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 lvl="8">
              <a:buFontTx/>
              <a:buNone/>
              <a:defRPr lang="en-GB" altLang="en-U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クリックしてテキストを追加</a:t>
            </a:r>
            <a:endParaRPr lang="ko-KR" alt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 rot="0">
            <a:off x="838200" y="365125"/>
            <a:ext cx="10516235" cy="83248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type="obj" sz="half" idx="1"/>
          </p:nvPr>
        </p:nvSpPr>
        <p:spPr>
          <a:xfrm rot="0">
            <a:off x="838200" y="1484630"/>
            <a:ext cx="5182235" cy="469328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1pPr>
            <a:lvl2pPr marL="0" indent="0" latinLnBrk="0" lvl="1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2pPr>
            <a:lvl3pPr marL="0" indent="0" latinLnBrk="0" lvl="2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3pPr>
            <a:lvl4pPr marL="0" indent="0" latinLnBrk="0" lvl="3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4pPr>
            <a:lvl5pPr marL="0" indent="0" latinLnBrk="0" lvl="4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228600" indent="-228600" latinLnBrk="0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type="obj" sz="half" idx="2"/>
          </p:nvPr>
        </p:nvSpPr>
        <p:spPr>
          <a:xfrm rot="0">
            <a:off x="6172200" y="1484630"/>
            <a:ext cx="5182235" cy="4693285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1pPr>
            <a:lvl2pPr marL="0" indent="0" latinLnBrk="0" lvl="1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2pPr>
            <a:lvl3pPr marL="0" indent="0" latinLnBrk="0" lvl="2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3pPr>
            <a:lvl4pPr marL="0" indent="0" latinLnBrk="0" lvl="3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4pPr>
            <a:lvl5pPr marL="0" indent="0" latinLnBrk="0" lvl="4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228600" indent="-228600" latinLnBrk="0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 rot="0">
            <a:off x="840105" y="1484630"/>
            <a:ext cx="5158105" cy="82423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0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latinLnBrk="0" lvl="1">
              <a:buFontTx/>
              <a:buNone/>
              <a:defRPr lang="en-GB" altLang="en-US" sz="2000" b="1"/>
            </a:lvl2pPr>
            <a:lvl3pPr marL="914400" indent="0" latinLnBrk="0" lvl="2">
              <a:buFontTx/>
              <a:buNone/>
              <a:defRPr lang="en-GB" altLang="en-US" sz="1800" b="1"/>
            </a:lvl3pPr>
            <a:lvl4pPr marL="1371600" indent="0" latinLnBrk="0" lvl="3">
              <a:buFontTx/>
              <a:buNone/>
              <a:defRPr lang="en-GB" altLang="en-US" sz="1600" b="1"/>
            </a:lvl4pPr>
            <a:lvl5pPr marL="1828800" indent="0" latinLnBrk="0" lvl="4">
              <a:buFontTx/>
              <a:buNone/>
              <a:defRPr lang="en-GB" altLang="en-US" sz="1600" b="1"/>
            </a:lvl5pPr>
            <a:lvl6pPr marL="2286000" indent="0" latinLnBrk="0" lvl="5">
              <a:buFontTx/>
              <a:buNone/>
              <a:defRPr lang="en-GB" altLang="en-US" sz="1600" b="1"/>
            </a:lvl6pPr>
            <a:lvl7pPr marL="2743200" indent="0" latinLnBrk="0" lvl="6">
              <a:buFontTx/>
              <a:buNone/>
              <a:defRPr lang="en-GB" altLang="en-US" sz="1600" b="1"/>
            </a:lvl7pPr>
            <a:lvl8pPr marL="3200400" indent="0" latinLnBrk="0" lvl="7">
              <a:buFontTx/>
              <a:buNone/>
              <a:defRPr lang="en-GB" altLang="en-US" sz="1600" b="1"/>
            </a:lvl8pPr>
            <a:lvl9pPr marL="3657600" indent="0" latinLnBrk="0" lvl="8">
              <a:buFontTx/>
              <a:buNone/>
              <a:defRPr lang="en-GB" altLang="en-US" sz="1600" b="1"/>
            </a:lvl9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クリックしてテキストを追加</a:t>
            </a:r>
            <a:endParaRPr lang="ko-KR" alt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type="obj" sz="half" idx="2"/>
          </p:nvPr>
        </p:nvSpPr>
        <p:spPr>
          <a:xfrm rot="0">
            <a:off x="840105" y="2505075"/>
            <a:ext cx="5158105" cy="368554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1pPr>
            <a:lvl2pPr marL="0" indent="0" latinLnBrk="0" lvl="1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2pPr>
            <a:lvl3pPr marL="0" indent="0" latinLnBrk="0" lvl="2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3pPr>
            <a:lvl4pPr marL="0" indent="0" latinLnBrk="0" lvl="3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4pPr>
            <a:lvl5pPr marL="0" indent="0" latinLnBrk="0" lvl="4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228600" indent="-228600" latinLnBrk="0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quarter" idx="3"/>
          </p:nvPr>
        </p:nvSpPr>
        <p:spPr>
          <a:xfrm rot="0">
            <a:off x="6172200" y="1484630"/>
            <a:ext cx="5184140" cy="824230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0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latinLnBrk="0" lvl="1">
              <a:buFontTx/>
              <a:buNone/>
              <a:defRPr lang="en-GB" altLang="en-US" sz="2000" b="1"/>
            </a:lvl2pPr>
            <a:lvl3pPr marL="914400" indent="0" latinLnBrk="0" lvl="2">
              <a:buFontTx/>
              <a:buNone/>
              <a:defRPr lang="en-GB" altLang="en-US" sz="1800" b="1"/>
            </a:lvl3pPr>
            <a:lvl4pPr marL="1371600" indent="0" latinLnBrk="0" lvl="3">
              <a:buFontTx/>
              <a:buNone/>
              <a:defRPr lang="en-GB" altLang="en-US" sz="1600" b="1"/>
            </a:lvl4pPr>
            <a:lvl5pPr marL="1828800" indent="0" latinLnBrk="0" lvl="4">
              <a:buFontTx/>
              <a:buNone/>
              <a:defRPr lang="en-GB" altLang="en-US" sz="1600" b="1"/>
            </a:lvl5pPr>
            <a:lvl6pPr marL="2286000" indent="0" latinLnBrk="0" lvl="5">
              <a:buFontTx/>
              <a:buNone/>
              <a:defRPr lang="en-GB" altLang="en-US" sz="1600" b="1"/>
            </a:lvl6pPr>
            <a:lvl7pPr marL="2743200" indent="0" latinLnBrk="0" lvl="6">
              <a:buFontTx/>
              <a:buNone/>
              <a:defRPr lang="en-GB" altLang="en-US" sz="1600" b="1"/>
            </a:lvl7pPr>
            <a:lvl8pPr marL="3200400" indent="0" latinLnBrk="0" lvl="7">
              <a:buFontTx/>
              <a:buNone/>
              <a:defRPr lang="en-GB" altLang="en-US" sz="1600" b="1"/>
            </a:lvl8pPr>
            <a:lvl9pPr marL="3657600" indent="0" latinLnBrk="0" lvl="8">
              <a:buFontTx/>
              <a:buNone/>
              <a:defRPr lang="en-GB" altLang="en-US" sz="1600" b="1"/>
            </a:lvl9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クリックしてテキストを追加</a:t>
            </a:r>
            <a:endParaRPr lang="ko-KR" altLang="en-US"/>
          </a:p>
        </p:txBody>
      </p:sp>
      <p:sp>
        <p:nvSpPr>
          <p:cNvPr id="6" name="Content Placeholder 5"/>
          <p:cNvSpPr txBox="1">
            <a:spLocks noGrp="1"/>
          </p:cNvSpPr>
          <p:nvPr>
            <p:ph type="obj" sz="quarter" idx="4"/>
          </p:nvPr>
        </p:nvSpPr>
        <p:spPr>
          <a:xfrm rot="0">
            <a:off x="6172200" y="2505075"/>
            <a:ext cx="5184140" cy="368554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1pPr>
            <a:lvl2pPr marL="0" indent="0" latinLnBrk="0" lvl="1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2pPr>
            <a:lvl3pPr marL="0" indent="0" latinLnBrk="0" lvl="2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3pPr>
            <a:lvl4pPr marL="0" indent="0" latinLnBrk="0" lvl="3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4pPr>
            <a:lvl5pPr marL="0" indent="0" latinLnBrk="0" lvl="4">
              <a:buFontTx/>
              <a:buNone/>
              <a:defRPr lang="en-GB" altLang="en-US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228600" indent="-228600" latinLnBrk="0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4/17/2019</a:t>
            </a:fld>
            <a:endParaRPr lang="ko-KR" alt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 rot="0">
            <a:off x="838200" y="365125"/>
            <a:ext cx="10516235" cy="83248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 rot="0">
            <a:off x="838200" y="365125"/>
            <a:ext cx="10516235" cy="83248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>
            <a:spLocks/>
          </p:cNvSpPr>
          <p:nvPr/>
        </p:nvSpPr>
        <p:spPr>
          <a:xfrm rot="0">
            <a:off x="0" y="0"/>
            <a:ext cx="5193665" cy="6858635"/>
          </a:xfrm>
          <a:prstGeom prst="rect"/>
          <a:solidFill>
            <a:srgbClr val="60C9DE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 sz="1800"/>
          </a:p>
        </p:txBody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 rot="0">
            <a:off x="840105" y="457200"/>
            <a:ext cx="3932555" cy="160083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800" b="1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type="obj" idx="1"/>
          </p:nvPr>
        </p:nvSpPr>
        <p:spPr>
          <a:xfrm rot="0">
            <a:off x="5615940" y="987425"/>
            <a:ext cx="5739765" cy="487426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latinLnBrk="0" lvl="1">
              <a:buFontTx/>
              <a:buNone/>
              <a:defRPr lang="en-GB" altLang="en-US"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0" latinLnBrk="0" lvl="2">
              <a:buFontTx/>
              <a:buNone/>
              <a:defRPr lang="en-GB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0" indent="0" latinLnBrk="0" lvl="3">
              <a:buFontTx/>
              <a:buNone/>
              <a:defRPr lang="en-GB" altLang="en-US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0" indent="0" latinLnBrk="0" lvl="4">
              <a:buFontTx/>
              <a:buNone/>
              <a:defRPr lang="en-GB" altLang="en-US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0" indent="0" latinLnBrk="0" lvl="5">
              <a:buFontTx/>
              <a:buNone/>
              <a:defRPr lang="en-GB" altLang="en-US" sz="2000"/>
            </a:lvl6pPr>
            <a:lvl7pPr marL="0" indent="0" latinLnBrk="0" lvl="6">
              <a:buFontTx/>
              <a:buNone/>
              <a:defRPr lang="en-GB" altLang="en-US" sz="2000"/>
            </a:lvl7pPr>
            <a:lvl8pPr marL="0" indent="0" latinLnBrk="0" lvl="7">
              <a:buFontTx/>
              <a:buNone/>
              <a:defRPr lang="en-GB" altLang="en-US" sz="2000"/>
            </a:lvl8pPr>
            <a:lvl9pPr marL="0" indent="0" latinLnBrk="0" lvl="8">
              <a:buFontTx/>
              <a:buNone/>
              <a:defRPr lang="en-GB" altLang="en-US" sz="2000"/>
            </a:lvl9pPr>
          </a:lstStyle>
          <a:p>
            <a:pPr marL="228600" indent="-228600" latinLnBrk="0">
              <a:buClr>
                <a:srgbClr val="404040"/>
              </a:buClr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Clr>
                <a:srgbClr val="404040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404040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404040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404040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 rot="0">
            <a:off x="840105" y="2057400"/>
            <a:ext cx="3932555" cy="381254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1600">
                <a:solidFill>
                  <a:schemeClr val="bg1"/>
                </a:solidFill>
              </a:defRPr>
            </a:lvl1pPr>
            <a:lvl2pPr marL="457200" indent="0" latinLnBrk="0" lvl="1">
              <a:buFontTx/>
              <a:buNone/>
              <a:defRPr lang="en-GB" altLang="en-US" sz="1400"/>
            </a:lvl2pPr>
            <a:lvl3pPr marL="914400" indent="0" latinLnBrk="0" lvl="2">
              <a:buFontTx/>
              <a:buNone/>
              <a:defRPr lang="en-GB" altLang="en-US" sz="1200"/>
            </a:lvl3pPr>
            <a:lvl4pPr marL="1371600" indent="0" latinLnBrk="0" lvl="3">
              <a:buFontTx/>
              <a:buNone/>
              <a:defRPr lang="en-GB" altLang="en-US" sz="1000"/>
            </a:lvl4pPr>
            <a:lvl5pPr marL="1828800" indent="0" latinLnBrk="0" lvl="4">
              <a:buFontTx/>
              <a:buNone/>
              <a:defRPr lang="en-GB" altLang="en-US" sz="1000"/>
            </a:lvl5pPr>
            <a:lvl6pPr marL="2286000" indent="0" latinLnBrk="0" lvl="5">
              <a:buFontTx/>
              <a:buNone/>
              <a:defRPr lang="en-GB" altLang="en-US" sz="1000"/>
            </a:lvl6pPr>
            <a:lvl7pPr marL="2743200" indent="0" latinLnBrk="0" lvl="6">
              <a:buFontTx/>
              <a:buNone/>
              <a:defRPr lang="en-GB" altLang="en-US" sz="1000"/>
            </a:lvl7pPr>
            <a:lvl8pPr marL="3200400" indent="0" latinLnBrk="0" lvl="7">
              <a:buFontTx/>
              <a:buNone/>
              <a:defRPr lang="en-GB" altLang="en-US" sz="1000"/>
            </a:lvl8pPr>
            <a:lvl9pPr marL="3657600" indent="0" latinLnBrk="0" lvl="8">
              <a:buFontTx/>
              <a:buNone/>
              <a:defRPr lang="en-GB" altLang="en-US" sz="1000"/>
            </a:lvl9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クリックしてテキストを追加</a:t>
            </a:r>
            <a:endParaRPr lang="ko-KR" alt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609600" y="274955"/>
            <a:ext cx="10974070" cy="1144270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コンテンツのプレースホルダー 2"/>
          <p:cNvSpPr txBox="1">
            <a:spLocks/>
          </p:cNvSpPr>
          <p:nvPr>
            <p:ph type="obj"/>
          </p:nvPr>
        </p:nvSpPr>
        <p:spPr>
          <a:xfrm rot="0">
            <a:off x="609600" y="1600200"/>
            <a:ext cx="10974070" cy="452755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4" name="日付のプレースホルダー 3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5" name="フッターのプレースホルダー 4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6" name="スライド番号のプレースホルダー 5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>
            <a:spLocks/>
          </p:cNvSpPr>
          <p:nvPr/>
        </p:nvSpPr>
        <p:spPr>
          <a:xfrm rot="0">
            <a:off x="0" y="0"/>
            <a:ext cx="5193665" cy="6858635"/>
          </a:xfrm>
          <a:prstGeom prst="rect"/>
          <a:solidFill>
            <a:srgbClr val="F05F5C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 sz="1800"/>
          </a:p>
        </p:txBody>
      </p:sp>
      <p:sp>
        <p:nvSpPr>
          <p:cNvPr id="3" name="Picture Placeholder 2"/>
          <p:cNvSpPr txBox="1">
            <a:spLocks noChangeAspect="1" noGrp="1"/>
          </p:cNvSpPr>
          <p:nvPr>
            <p:ph type="pic" idx="1"/>
          </p:nvPr>
        </p:nvSpPr>
        <p:spPr>
          <a:xfrm rot="0">
            <a:off x="5615305" y="987425"/>
            <a:ext cx="5740400" cy="4874260"/>
          </a:xfrm>
          <a:prstGeom prst="rect"/>
        </p:spPr>
      </p: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 rot="0">
            <a:off x="840105" y="457200"/>
            <a:ext cx="3932555" cy="1600835"/>
          </a:xfrm>
          <a:prstGeom prst="rect"/>
        </p:spPr>
        <p:txBody>
          <a:bodyPr wrap="square" lIns="91440" tIns="45720" rIns="91440" bIns="45720" numCol="1" vert="horz" anchor="b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2800" b="1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 rot="0">
            <a:off x="840105" y="2057400"/>
            <a:ext cx="3932555" cy="381254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sz="1600">
                <a:solidFill>
                  <a:schemeClr val="bg1"/>
                </a:solidFill>
              </a:defRPr>
            </a:lvl1pPr>
            <a:lvl2pPr marL="457200" indent="0" latinLnBrk="0" lvl="1">
              <a:buFontTx/>
              <a:buNone/>
              <a:defRPr lang="en-GB" altLang="en-US" sz="1400"/>
            </a:lvl2pPr>
            <a:lvl3pPr marL="914400" indent="0" latinLnBrk="0" lvl="2">
              <a:buFontTx/>
              <a:buNone/>
              <a:defRPr lang="en-GB" altLang="en-US" sz="1200"/>
            </a:lvl3pPr>
            <a:lvl4pPr marL="1371600" indent="0" latinLnBrk="0" lvl="3">
              <a:buFontTx/>
              <a:buNone/>
              <a:defRPr lang="en-GB" altLang="en-US" sz="1000"/>
            </a:lvl4pPr>
            <a:lvl5pPr marL="1828800" indent="0" latinLnBrk="0" lvl="4">
              <a:buFontTx/>
              <a:buNone/>
              <a:defRPr lang="en-GB" altLang="en-US" sz="1000"/>
            </a:lvl5pPr>
            <a:lvl6pPr marL="2286000" indent="0" latinLnBrk="0" lvl="5">
              <a:buFontTx/>
              <a:buNone/>
              <a:defRPr lang="en-GB" altLang="en-US" sz="1000"/>
            </a:lvl6pPr>
            <a:lvl7pPr marL="2743200" indent="0" latinLnBrk="0" lvl="6">
              <a:buFontTx/>
              <a:buNone/>
              <a:defRPr lang="en-GB" altLang="en-US" sz="1000"/>
            </a:lvl7pPr>
            <a:lvl8pPr marL="3200400" indent="0" latinLnBrk="0" lvl="7">
              <a:buFontTx/>
              <a:buNone/>
              <a:defRPr lang="en-GB" altLang="en-US" sz="1000"/>
            </a:lvl8pPr>
            <a:lvl9pPr marL="3657600" indent="0" latinLnBrk="0" lvl="8">
              <a:buFontTx/>
              <a:buNone/>
              <a:defRPr lang="en-GB" altLang="en-US" sz="1000"/>
            </a:lvl9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クリックしてテキストを追加</a:t>
            </a:r>
            <a:endParaRPr lang="ko-KR" alt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4/17/2019</a:t>
            </a:fld>
            <a:endParaRPr lang="ko-KR" alt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 rot="0">
            <a:off x="838200" y="365125"/>
            <a:ext cx="10516235" cy="83248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 rot="0">
            <a:off x="838200" y="1484630"/>
            <a:ext cx="10516235" cy="4692650"/>
          </a:xfrm>
          <a:prstGeom prst="rect"/>
        </p:spPr>
        <p:txBody>
          <a:bodyPr wrap="square" lIns="91440" tIns="45720" rIns="91440" bIns="45720" numCol="1" vert="eaVert" anchor="t">
            <a:normAutofit fontScale="100000" lnSpcReduction="0"/>
          </a:bodyPr>
          <a:lstStyle/>
          <a:p>
            <a:pPr marL="228600" indent="-228600" latinLnBrk="0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Vertical Title and Text">
    <p:bg>
      <p:bgPr>
        <a:solidFill>
          <a:srgbClr val="60C9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 rot="0">
            <a:off x="8724900" y="365125"/>
            <a:ext cx="2629535" cy="5812790"/>
          </a:xfrm>
          <a:prstGeom prst="rect"/>
        </p:spPr>
        <p:txBody>
          <a:bodyPr wrap="square" lIns="91440" tIns="45720" rIns="91440" bIns="45720" numCol="1" vert="eaVert" anchor="ctr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 b="1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r>
              <a:rPr lang="en-US" altLang="ko-KR"/>
              <a:t>クリックしてタイトルを入力</a:t>
            </a:r>
            <a:endParaRPr lang="ko-KR" alt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 rot="0">
            <a:off x="838200" y="365125"/>
            <a:ext cx="7734935" cy="5812790"/>
          </a:xfrm>
          <a:prstGeom prst="rect"/>
        </p:spPr>
        <p:txBody>
          <a:bodyPr wrap="square" lIns="91440" tIns="45720" rIns="91440" bIns="45720" numCol="1" vert="eaVert" anchor="t">
            <a:normAutofit fontScale="100000" lnSpcReduction="0"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  <a:lvl2pPr marL="0" indent="0" latinLnBrk="0" lvl="1">
              <a:buFontTx/>
              <a:buNone/>
              <a:defRPr lang="en-GB" altLang="en-US">
                <a:solidFill>
                  <a:schemeClr val="bg1"/>
                </a:solidFill>
              </a:defRPr>
            </a:lvl2pPr>
            <a:lvl3pPr marL="0" indent="0" latinLnBrk="0" lvl="2">
              <a:buFontTx/>
              <a:buNone/>
              <a:defRPr lang="en-GB" altLang="en-US">
                <a:solidFill>
                  <a:schemeClr val="bg1"/>
                </a:solidFill>
              </a:defRPr>
            </a:lvl3pPr>
            <a:lvl4pPr marL="0" indent="0" latinLnBrk="0" lvl="3">
              <a:buFontTx/>
              <a:buNone/>
              <a:defRPr lang="en-GB" altLang="en-US">
                <a:solidFill>
                  <a:schemeClr val="bg1"/>
                </a:solidFill>
              </a:defRPr>
            </a:lvl4pPr>
            <a:lvl5pPr marL="0" indent="0" latinLnBrk="0" lvl="4">
              <a:buFontTx/>
              <a:buNone/>
              <a:defRPr lang="en-GB" altLang="en-US">
                <a:solidFill>
                  <a:schemeClr val="bg1"/>
                </a:solidFill>
              </a:defRPr>
            </a:lvl5pPr>
          </a:lstStyle>
          <a:p>
            <a:pPr marL="228600" indent="-228600" latinLnBrk="0">
              <a:buFont typeface="Arial"/>
              <a:buChar char="•"/>
            </a:pPr>
            <a:r>
              <a:rPr lang="en-US" altLang="ko-KR"/>
              <a:t>クリックしてテキストを追加</a:t>
            </a:r>
            <a:endParaRPr lang="ko-KR" altLang="en-US"/>
          </a:p>
          <a:p>
            <a:pPr marL="685800" indent="-228600" latinLnBrk="0" lvl="1"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8/17/2020</a:t>
            </a:fld>
            <a:endParaRPr lang="ko-KR" alt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latinLnBrk="0">
              <a:buFontTx/>
              <a:buNone/>
              <a:defRPr lang="en-GB" altLang="en-US">
                <a:solidFill>
                  <a:schemeClr val="bg1"/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963295" y="4406900"/>
            <a:ext cx="10364470" cy="136334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cap="all" b="1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963295" y="2907030"/>
            <a:ext cx="10364470" cy="1501140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クリックしてテキストを追加</a:t>
            </a:r>
          </a:p>
        </p:txBody>
      </p:sp>
      <p:sp>
        <p:nvSpPr>
          <p:cNvPr id="4" name="日付のプレースホルダー 3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5" name="フッターのプレースホルダー 4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6" name="スライド番号のプレースホルダー 5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609600" y="274955"/>
            <a:ext cx="10974070" cy="1144270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コンテンツのプレースホルダー 2"/>
          <p:cNvSpPr txBox="1">
            <a:spLocks/>
          </p:cNvSpPr>
          <p:nvPr>
            <p:ph type="obj"/>
          </p:nvPr>
        </p:nvSpPr>
        <p:spPr>
          <a:xfrm rot="0">
            <a:off x="609600" y="1600200"/>
            <a:ext cx="5386070" cy="452755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8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8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8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4" name="コンテンツのプレースホルダー 3"/>
          <p:cNvSpPr txBox="1">
            <a:spLocks/>
          </p:cNvSpPr>
          <p:nvPr>
            <p:ph type="obj"/>
          </p:nvPr>
        </p:nvSpPr>
        <p:spPr>
          <a:xfrm rot="0">
            <a:off x="6197600" y="1600200"/>
            <a:ext cx="5386070" cy="452755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8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8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8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5" name="日付のプレースホルダー 4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609600" y="274955"/>
            <a:ext cx="10974070" cy="1144270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09600" y="1535430"/>
            <a:ext cx="5387975" cy="64071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cap="none" b="1" strike="noStrike">
                <a:latin typeface="맑은 고딕" charset="0"/>
                <a:ea typeface="맑은 고딕" charset="0"/>
              </a:rPr>
              <a:t>クリックしてテキストを追加</a:t>
            </a:r>
          </a:p>
        </p:txBody>
      </p:sp>
      <p:sp>
        <p:nvSpPr>
          <p:cNvPr id="4" name="コンテンツのプレースホルダー 3"/>
          <p:cNvSpPr txBox="1">
            <a:spLocks/>
          </p:cNvSpPr>
          <p:nvPr>
            <p:ph type="obj"/>
          </p:nvPr>
        </p:nvSpPr>
        <p:spPr>
          <a:xfrm rot="0">
            <a:off x="609600" y="2174875"/>
            <a:ext cx="5387975" cy="395287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クリッ</a:t>
            </a: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ク</a:t>
            </a: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してテキス</a:t>
            </a: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ト</a:t>
            </a: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18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6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6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5" name="テキストのプレースホルダー 4"/>
          <p:cNvSpPr txBox="1">
            <a:spLocks/>
          </p:cNvSpPr>
          <p:nvPr>
            <p:ph type="body"/>
          </p:nvPr>
        </p:nvSpPr>
        <p:spPr>
          <a:xfrm rot="0">
            <a:off x="6193155" y="1535430"/>
            <a:ext cx="5390515" cy="64071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cap="none" b="1" strike="noStrike">
                <a:latin typeface="맑은 고딕" charset="0"/>
                <a:ea typeface="맑은 고딕" charset="0"/>
              </a:rPr>
              <a:t>ク</a:t>
            </a:r>
            <a:r>
              <a:rPr lang="en-US" altLang="ko-KR" sz="2400" cap="none" b="1" strike="noStrike">
                <a:latin typeface="맑은 고딕" charset="0"/>
                <a:ea typeface="맑은 고딕" charset="0"/>
              </a:rPr>
              <a:t>リックしてテキストを追加</a:t>
            </a:r>
          </a:p>
        </p:txBody>
      </p:sp>
      <p:sp>
        <p:nvSpPr>
          <p:cNvPr id="6" name="コンテンツのプレースホルダー 5"/>
          <p:cNvSpPr txBox="1">
            <a:spLocks/>
          </p:cNvSpPr>
          <p:nvPr>
            <p:ph type="obj"/>
          </p:nvPr>
        </p:nvSpPr>
        <p:spPr>
          <a:xfrm rot="0">
            <a:off x="6193155" y="2174875"/>
            <a:ext cx="5390515" cy="395287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ク</a:t>
            </a: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リ</a:t>
            </a: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ックしてテキストを追加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18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16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16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7" name="日付のプレースホルダー 6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8" name="フッターのプレースホルダー 7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9" name="スライド番号のプレースホルダー 8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609600" y="274955"/>
            <a:ext cx="10974070" cy="1144270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日付のプレースホルダー 2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4" name="フッターのプレースホルダー 3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5" name="スライド番号のプレースホルダー 4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のプレースホルダー 1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3" name="フッターのプレースホルダー 2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4" name="スライド番号のプレースホルダー 3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609600" y="273050"/>
            <a:ext cx="4012565" cy="1163320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cap="none" b="1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コンテンツのプレースホルダー 2"/>
          <p:cNvSpPr txBox="1">
            <a:spLocks/>
          </p:cNvSpPr>
          <p:nvPr>
            <p:ph type="obj"/>
          </p:nvPr>
        </p:nvSpPr>
        <p:spPr>
          <a:xfrm rot="0">
            <a:off x="4766945" y="273050"/>
            <a:ext cx="6816725" cy="585470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Yu Gothic"/>
              <a:buChar char="•"/>
            </a:pPr>
            <a:r>
              <a:rPr lang="en-US" altLang="ko-KR" sz="32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Yu Gothic"/>
              <a:buChar char="•"/>
            </a:pPr>
            <a:r>
              <a:rPr lang="en-US" altLang="ko-KR" sz="28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Yu Gothic"/>
              <a:buChar char="•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Yu Gothic"/>
              <a:buChar char="•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Yu Gothic"/>
              <a:buChar char="•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4" name="テキストのプレースホルダー 3"/>
          <p:cNvSpPr txBox="1">
            <a:spLocks/>
          </p:cNvSpPr>
          <p:nvPr>
            <p:ph type="body"/>
          </p:nvPr>
        </p:nvSpPr>
        <p:spPr>
          <a:xfrm rot="0">
            <a:off x="609600" y="1435100"/>
            <a:ext cx="4012565" cy="469265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</p:txBody>
      </p:sp>
      <p:sp>
        <p:nvSpPr>
          <p:cNvPr id="5" name="日付のプレースホルダー 4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18/9/7</a:t>
            </a:fld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2389505" y="4800600"/>
            <a:ext cx="7316470" cy="568325"/>
          </a:xfrm>
          <a:prstGeom prst="rect"/>
        </p:spPr>
        <p:txBody>
          <a:bodyPr wrap="square" lIns="91440" tIns="45720" rIns="91440" bIns="45720" vert="horz" anchor="b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cap="none" b="1" strike="noStrike">
                <a:latin typeface="맑은 고딕" charset="0"/>
                <a:ea typeface="맑은 고딕" charset="0"/>
              </a:rPr>
              <a:t>クリックしてタイトルを入力</a:t>
            </a:r>
          </a:p>
        </p:txBody>
      </p:sp>
      <p:sp>
        <p:nvSpPr>
          <p:cNvPr id="3" name="図プレースホルダー 2"/>
          <p:cNvSpPr txBox="1">
            <a:spLocks/>
          </p:cNvSpPr>
          <p:nvPr>
            <p:ph type="pic"/>
          </p:nvPr>
        </p:nvSpPr>
        <p:spPr>
          <a:xfrm rot="0">
            <a:off x="2389505" y="612775"/>
            <a:ext cx="7316470" cy="4116070"/>
          </a:xfrm>
          <a:prstGeom prst="rect"/>
        </p:spPr>
      </p:sp>
      <p:sp>
        <p:nvSpPr>
          <p:cNvPr id="4" name="テキストのプレースホルダー 3"/>
          <p:cNvSpPr txBox="1">
            <a:spLocks/>
          </p:cNvSpPr>
          <p:nvPr>
            <p:ph type="body"/>
          </p:nvPr>
        </p:nvSpPr>
        <p:spPr>
          <a:xfrm rot="0">
            <a:off x="2389505" y="5367655"/>
            <a:ext cx="7316470" cy="805815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0" indent="0" algn="l" defTabSz="9144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cap="none" b="0" strike="noStrike">
                <a:latin typeface="맑은 고딕" charset="0"/>
                <a:ea typeface="맑은 고딕" charset="0"/>
              </a:rPr>
              <a:t>クリックしてテキストを追加</a:t>
            </a:r>
          </a:p>
        </p:txBody>
      </p:sp>
      <p:sp>
        <p:nvSpPr>
          <p:cNvPr id="5" name="日付のプレースホルダー 4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p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ist</a:t>
            </a: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.xml"></Relationship><Relationship Id="rId2" Type="http://schemas.openxmlformats.org/officeDocument/2006/relationships/slideLayout" Target="../slideLayouts/slideLayout2.xml"></Relationship><Relationship Id="rId3" Type="http://schemas.openxmlformats.org/officeDocument/2006/relationships/slideLayout" Target="../slideLayouts/slideLayout3.xml"></Relationship><Relationship Id="rId4" Type="http://schemas.openxmlformats.org/officeDocument/2006/relationships/slideLayout" Target="../slideLayouts/slideLayout4.xml"></Relationship><Relationship Id="rId5" Type="http://schemas.openxmlformats.org/officeDocument/2006/relationships/slideLayout" Target="../slideLayouts/slideLayout5.xml"></Relationship><Relationship Id="rId6" Type="http://schemas.openxmlformats.org/officeDocument/2006/relationships/slideLayout" Target="../slideLayouts/slideLayout6.xml"></Relationship><Relationship Id="rId7" Type="http://schemas.openxmlformats.org/officeDocument/2006/relationships/slideLayout" Target="../slideLayouts/slideLayout7.xml"></Relationship><Relationship Id="rId8" Type="http://schemas.openxmlformats.org/officeDocument/2006/relationships/slideLayout" Target="../slideLayouts/slideLayout8.xml"></Relationship><Relationship Id="rId9" Type="http://schemas.openxmlformats.org/officeDocument/2006/relationships/slideLayout" Target="../slideLayouts/slideLayout9.xml"></Relationship><Relationship Id="rId10" Type="http://schemas.openxmlformats.org/officeDocument/2006/relationships/slideLayout" Target="../slideLayouts/slideLayout10.xml"></Relationship><Relationship Id="rId11" Type="http://schemas.openxmlformats.org/officeDocument/2006/relationships/slideLayout" Target="../slideLayouts/slideLayout11.xml"></Relationship><Relationship Id="rId12" Type="http://schemas.openxmlformats.org/officeDocument/2006/relationships/theme" Target="../theme/theme1.xml"></Relationship></Relationships>
</file>

<file path=ppt/slideMasters/_rels/slideMaster2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2.xml"></Relationship><Relationship Id="rId2" Type="http://schemas.openxmlformats.org/officeDocument/2006/relationships/slideLayout" Target="../slideLayouts/slideLayout13.xml"></Relationship><Relationship Id="rId3" Type="http://schemas.openxmlformats.org/officeDocument/2006/relationships/slideLayout" Target="../slideLayouts/slideLayout14.xml"></Relationship><Relationship Id="rId4" Type="http://schemas.openxmlformats.org/officeDocument/2006/relationships/slideLayout" Target="../slideLayouts/slideLayout15.xml"></Relationship><Relationship Id="rId5" Type="http://schemas.openxmlformats.org/officeDocument/2006/relationships/slideLayout" Target="../slideLayouts/slideLayout16.xml"></Relationship><Relationship Id="rId6" Type="http://schemas.openxmlformats.org/officeDocument/2006/relationships/slideLayout" Target="../slideLayouts/slideLayout17.xml"></Relationship><Relationship Id="rId7" Type="http://schemas.openxmlformats.org/officeDocument/2006/relationships/slideLayout" Target="../slideLayouts/slideLayout18.xml"></Relationship><Relationship Id="rId8" Type="http://schemas.openxmlformats.org/officeDocument/2006/relationships/slideLayout" Target="../slideLayouts/slideLayout19.xml"></Relationship><Relationship Id="rId9" Type="http://schemas.openxmlformats.org/officeDocument/2006/relationships/slideLayout" Target="../slideLayouts/slideLayout20.xml"></Relationship><Relationship Id="rId10" Type="http://schemas.openxmlformats.org/officeDocument/2006/relationships/slideLayout" Target="../slideLayouts/slideLayout21.xml"></Relationship><Relationship Id="rId11" Type="http://schemas.openxmlformats.org/officeDocument/2006/relationships/slideLayout" Target="../slideLayouts/slideLayout22.xml"></Relationship><Relationship Id="rId12" Type="http://schemas.openxmlformats.org/officeDocument/2006/relationships/theme" Target="../theme/theme2.xml"></Relationship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bg>
      <p:bgPr>
        <a:pattFill prst="ltDnDiag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形 7"/>
          <p:cNvSpPr>
            <a:spLocks/>
          </p:cNvSpPr>
          <p:nvPr/>
        </p:nvSpPr>
        <p:spPr>
          <a:xfrm rot="0">
            <a:off x="671195" y="440690"/>
            <a:ext cx="10850245" cy="5977890"/>
          </a:xfrm>
          <a:prstGeom prst="rect"/>
          <a:solidFill>
            <a:schemeClr val="accent4">
              <a:lumMod val="20000"/>
              <a:lumOff val="80000"/>
            </a:schemeClr>
          </a:solidFill>
          <a:ln w="0">
            <a:noFill/>
            <a:prstDash/>
          </a:ln>
          <a:effectLst>
            <a:outerShdw sx="100000" sy="100000" blurRad="50800" dist="38100" dir="5400000" rotWithShape="0" algn="t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cap="none" b="0" strike="noStrike">
              <a:solidFill>
                <a:schemeClr val="bg2">
                  <a:lumMod val="2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2" name="テキストのプレースホルダー 1"/>
          <p:cNvSpPr txBox="1">
            <a:spLocks/>
          </p:cNvSpPr>
          <p:nvPr>
            <p:ph type="title"/>
          </p:nvPr>
        </p:nvSpPr>
        <p:spPr>
          <a:xfrm rot="0">
            <a:off x="609600" y="274955"/>
            <a:ext cx="10974070" cy="1144270"/>
          </a:xfrm>
          <a:prstGeom prst="rect"/>
        </p:spPr>
        <p:txBody>
          <a:bodyPr wrap="square" lIns="91440" tIns="45720" rIns="91440" bIns="45720" vert="horz" anchor="ctr">
            <a:normAutofit fontScale="100000" lnSpcReduction="0"/>
          </a:bodyPr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cap="none" b="0" strike="noStrike">
                <a:latin typeface="맑은 고딕" charset="0"/>
                <a:ea typeface="맑은 고딕" charset="0"/>
              </a:rPr>
              <a:t>マスタータイトルのスタイルを編集</a:t>
            </a:r>
          </a:p>
        </p:txBody>
      </p:sp>
      <p:sp>
        <p:nvSpPr>
          <p:cNvPr id="3" name="テキストのプレースホルダー 2"/>
          <p:cNvSpPr txBox="1">
            <a:spLocks/>
          </p:cNvSpPr>
          <p:nvPr>
            <p:ph type="body"/>
          </p:nvPr>
        </p:nvSpPr>
        <p:spPr>
          <a:xfrm rot="0">
            <a:off x="609600" y="1600200"/>
            <a:ext cx="10974070" cy="4527550"/>
          </a:xfrm>
          <a:prstGeom prst="rect"/>
        </p:spPr>
        <p:txBody>
          <a:bodyPr wrap="square" lIns="91440" tIns="45720" rIns="91440" bIns="45720" vert="horz" anchor="t">
            <a:normAutofit fontScale="100000" lnSpcReduction="0"/>
          </a:bodyPr>
          <a:lstStyle/>
          <a:p>
            <a:pPr marL="342900" indent="-342900" algn="l" defTabSz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3200" cap="none" b="0" strike="noStrike">
                <a:latin typeface="맑은 고딕" charset="0"/>
                <a:ea typeface="맑은 고딕" charset="0"/>
              </a:rPr>
              <a:t>マスターサブタイトルのスタイルを編集</a:t>
            </a:r>
          </a:p>
          <a:p>
            <a:pPr marL="742950" indent="-285750" algn="l" defTabSz="91440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800" cap="none" b="0" strike="noStrike">
                <a:latin typeface="맑은 고딕" charset="0"/>
                <a:ea typeface="맑은 고딕" charset="0"/>
              </a:rPr>
              <a:t>第2レベル</a:t>
            </a:r>
          </a:p>
          <a:p>
            <a:pPr marL="1143000" indent="-228600" algn="l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altLang="ko-KR" sz="2400" cap="none" b="0" strike="noStrike">
                <a:latin typeface="맑은 고딕" charset="0"/>
                <a:ea typeface="맑은 고딕" charset="0"/>
              </a:rPr>
              <a:t>レベル3</a:t>
            </a:r>
          </a:p>
          <a:p>
            <a:pPr marL="16002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第4レベル</a:t>
            </a:r>
          </a:p>
          <a:p>
            <a:pPr marL="2057400" indent="-228600" algn="l" defTabSz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</a:pPr>
            <a:r>
              <a:rPr lang="en-US" altLang="ko-KR" sz="2000" cap="none" b="0" strike="noStrike">
                <a:latin typeface="맑은 고딕" charset="0"/>
                <a:ea typeface="맑은 고딕" charset="0"/>
              </a:rPr>
              <a:t>第5レベル</a:t>
            </a:r>
          </a:p>
        </p:txBody>
      </p:sp>
      <p:sp>
        <p:nvSpPr>
          <p:cNvPr id="4" name="日付のプレースホルダー 3"/>
          <p:cNvSpPr txBox="1">
            <a:spLocks/>
          </p:cNvSpPr>
          <p:nvPr>
            <p:ph type="dt"/>
          </p:nvPr>
        </p:nvSpPr>
        <p:spPr>
          <a:xfrm rot="0">
            <a:off x="609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l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ja-JP" altLang="en-US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2018/9/7</a:t>
            </a:fld>
          </a:p>
        </p:txBody>
      </p:sp>
      <p:sp>
        <p:nvSpPr>
          <p:cNvPr id="5" name="フッターのプレースホルダー 4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</a:rPr>
              <a:t>axistherapist</a:t>
            </a:r>
          </a:p>
        </p:txBody>
      </p:sp>
      <p:sp>
        <p:nvSpPr>
          <p:cNvPr id="6" name="スライド番号のプレースホルダー 5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ＭＳ Ｐゴシック" charset="0"/>
                <a:ea typeface="ＭＳ Ｐゴシック" charset="0"/>
              </a:rPr>
              <a:t>&lt;#&gt;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marL="0" indent="0" defTabSz="914400" latinLnBrk="1">
        <a:buNone/>
        <a:defRPr lang="ko-KR" smtClean="0" sz="4400" baseline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algn="l" marL="342900" indent="-342900" defTabSz="914400" latinLnBrk="1">
        <a:spcBef>
          <a:spcPct val="20000"/>
        </a:spcBef>
        <a:buFont typeface="Arial"/>
        <a:buChar char="•"/>
        <a:defRPr lang="ko-KR" smtClean="0" sz="2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742950" indent="-285750" defTabSz="914400" latinLnBrk="1">
        <a:buChar char="-"/>
        <a:defRPr lang="ko-KR" smtClean="0" sz="2400"/>
      </a:lvl2pPr>
      <a:lvl3pPr lvl="2" marL="1143000" indent="-228600" defTabSz="914400" latinLnBrk="1">
        <a:buChar char="●"/>
        <a:defRPr lang="ko-KR" smtClean="0" sz="2000"/>
      </a:lvl3pPr>
      <a:lvl4pPr lvl="3" marL="1600200" indent="-228600" defTabSz="914400" latinLnBrk="1">
        <a:buChar char="-"/>
        <a:defRPr lang="ko-KR" smtClean="0" sz="1800"/>
      </a:lvl4pPr>
      <a:lvl5pPr lvl="4" marL="2057400" indent="-228600" defTabSz="914400" latinLnBrk="1">
        <a:buChar char="»"/>
        <a:defRPr lang="ko-KR" smtClean="0" sz="1800"/>
      </a:lvl5pPr>
    </p:bodyStyle>
    <p:otherStyle>
      <a:lvl1pPr algn="l" marL="0" indent="0" defTabSz="914400" latinLnBrk="1">
        <a:buNone/>
        <a:defRPr lang="ko-KR" smtClean="0" sz="1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457200" indent="0" defTabSz="914400" latinLnBrk="1">
        <a:defRPr lang="ko-KR" smtClean="0"/>
      </a:lvl2pPr>
      <a:lvl3pPr lvl="2" marL="914400" indent="0" defTabSz="914400" latinLnBrk="1">
        <a:defRPr lang="ko-KR" smtClean="0"/>
      </a:lvl3pPr>
      <a:lvl4pPr lvl="3" marL="1371600" indent="0" defTabSz="914400" latinLnBrk="1">
        <a:defRPr lang="ko-KR" smtClean="0"/>
      </a:lvl4pPr>
      <a:lvl5pPr lvl="4" marL="1828800" indent="0" defTabSz="914400" latinLnBrk="1">
        <a:defRPr lang="ko-KR" smtClean="0"/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>
            <a:spLocks/>
          </p:cNvSpPr>
          <p:nvPr/>
        </p:nvSpPr>
        <p:spPr>
          <a:xfrm rot="0">
            <a:off x="0" y="0"/>
            <a:ext cx="12192635" cy="36830"/>
          </a:xfrm>
          <a:prstGeom prst="rect"/>
          <a:solidFill>
            <a:srgbClr val="F05F5C"/>
          </a:solidFill>
          <a:ln w="0">
            <a:noFill/>
            <a:prstDash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latinLnBrk="0">
              <a:buFontTx/>
              <a:buNone/>
            </a:pPr>
            <a:endParaRPr lang="ko-KR" altLang="en-US" sz="1800">
              <a:solidFill>
                <a:srgbClr val="F05F5C"/>
              </a:solidFill>
            </a:endParaRPr>
          </a:p>
        </p:txBody>
      </p:sp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 rot="0">
            <a:off x="838200" y="365125"/>
            <a:ext cx="10516235" cy="832485"/>
          </a:xfrm>
          <a:prstGeom prst="rect"/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latinLnBrk="0">
              <a:buFontTx/>
              <a:buNone/>
            </a:pPr>
            <a:r>
              <a:rPr lang="en-US" altLang="ko-KR"/>
              <a:t>マスタータイトルのスタイルを編集</a:t>
            </a:r>
            <a:endParaRPr lang="ko-KR" alt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 rot="0">
            <a:off x="838200" y="1484630"/>
            <a:ext cx="10516235" cy="4692650"/>
          </a:xfrm>
          <a:prstGeom prst="rect"/>
        </p:spPr>
        <p:txBody>
          <a:bodyPr wrap="square" lIns="91440" tIns="45720" rIns="91440" bIns="45720" numCol="1" vert="horz" anchor="t">
            <a:normAutofit fontScale="100000" lnSpcReduction="0"/>
          </a:bodyPr>
          <a:lstStyle/>
          <a:p>
            <a:pPr marL="228600" indent="-228600" latinLnBrk="0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マスターサブタイトルのスタイルを編集</a:t>
            </a:r>
            <a:endParaRPr lang="ko-KR" altLang="en-US"/>
          </a:p>
          <a:p>
            <a:pPr marL="685800" indent="-228600" latinLnBrk="0" lvl="1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第2レベル</a:t>
            </a:r>
            <a:endParaRPr lang="ko-KR" altLang="en-US"/>
          </a:p>
          <a:p>
            <a:pPr marL="1143000" indent="-228600" latinLnBrk="0" lvl="2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レベル3</a:t>
            </a:r>
            <a:endParaRPr lang="ko-KR" altLang="en-US"/>
          </a:p>
          <a:p>
            <a:pPr marL="1600200" indent="-228600" latinLnBrk="0" lvl="3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第4レベル</a:t>
            </a:r>
            <a:endParaRPr lang="ko-KR" altLang="en-US"/>
          </a:p>
          <a:p>
            <a:pPr marL="2057400" indent="-228600" latinLnBrk="0" lvl="4">
              <a:buClr>
                <a:srgbClr val="373737"/>
              </a:buClr>
              <a:buFont typeface="Arial"/>
              <a:buChar char="•"/>
            </a:pPr>
            <a:r>
              <a:rPr lang="en-US" altLang="ko-KR"/>
              <a:t>第5レベル</a:t>
            </a:r>
            <a:endParaRPr lang="ko-KR" alt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 rot="0">
            <a:off x="8382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algn="l" latinLnBrk="0">
              <a:buFontTx/>
              <a:buNone/>
              <a:defRPr lang="en-GB" altLang="en-US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datetime1">
              <a:rPr lang="en-US" altLang="ko-KR"/>
              <a:t>4/17/2019</a:t>
            </a:fld>
            <a:endParaRPr lang="ko-KR" alt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 rot="0">
            <a:off x="4038600" y="6356350"/>
            <a:ext cx="41154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algn="ctr" latinLnBrk="0">
              <a:buFontTx/>
              <a:buNone/>
              <a:defRPr lang="en-GB" altLang="en-US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endParaRPr lang="ko-KR" alt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 rot="0">
            <a:off x="8610600" y="6356350"/>
            <a:ext cx="2743835" cy="36576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>
            <a:lvl1pPr marL="0" indent="0" algn="r" latinLnBrk="0">
              <a:buFontTx/>
              <a:buNone/>
              <a:defRPr lang="en-GB" altLang="en-US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indent="0" latinLnBrk="0">
              <a:buFontTx/>
              <a:buNone/>
            </a:pPr>
            <a:fld id="{B9320F77-B9A0-41C5-862A-B4B631284C64}" type="slidenum">
              <a:rPr lang="en-US"/>
              <a:t>&lt;#&gt;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marL="0" indent="0" defTabSz="914400" latinLnBrk="1">
        <a:buNone/>
        <a:defRPr lang="ko-KR" smtClean="0" sz="4400" baseline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algn="l" marL="342900" indent="-342900" defTabSz="914400" latinLnBrk="1">
        <a:spcBef>
          <a:spcPct val="20000"/>
        </a:spcBef>
        <a:buFont typeface="Arial"/>
        <a:buChar char="0"/>
        <a:defRPr lang="ko-KR" smtClean="0" sz="2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742950" indent="-285750" defTabSz="914400" latinLnBrk="1">
        <a:buChar char="-"/>
        <a:defRPr lang="ko-KR" smtClean="0" sz="2400"/>
      </a:lvl2pPr>
      <a:lvl3pPr lvl="2" marL="1143000" indent="-228600" defTabSz="914400" latinLnBrk="1">
        <a:buChar char="0"/>
        <a:defRPr lang="ko-KR" smtClean="0" sz="2000"/>
      </a:lvl3pPr>
      <a:lvl4pPr lvl="3" marL="1600200" indent="-228600" defTabSz="914400" latinLnBrk="1">
        <a:buChar char="-"/>
        <a:defRPr lang="ko-KR" smtClean="0" sz="1800"/>
      </a:lvl4pPr>
      <a:lvl5pPr lvl="4" marL="2057400" indent="-228600" defTabSz="914400" latinLnBrk="1">
        <a:buChar char="-69"/>
        <a:defRPr lang="ko-KR" smtClean="0" sz="1800"/>
      </a:lvl5pPr>
    </p:bodyStyle>
    <p:otherStyle>
      <a:lvl1pPr algn="l" marL="0" indent="0" defTabSz="914400" latinLnBrk="1">
        <a:buNone/>
        <a:defRPr lang="ko-KR" smtClean="0" sz="1800" baseline="0">
          <a:solidFill>
            <a:schemeClr val="tx1"/>
          </a:solidFill>
          <a:latin typeface="+mn-lt"/>
          <a:ea typeface="+mn-ea"/>
          <a:cs typeface="+mn-cs"/>
        </a:defRPr>
      </a:lvl1pPr>
      <a:lvl2pPr lvl="1" marL="457200" indent="0" defTabSz="914400" latinLnBrk="1">
        <a:defRPr lang="ko-KR" smtClean="0"/>
      </a:lvl2pPr>
      <a:lvl3pPr lvl="2" marL="914400" indent="0" defTabSz="914400" latinLnBrk="1">
        <a:defRPr lang="ko-KR" smtClean="0"/>
      </a:lvl3pPr>
      <a:lvl4pPr lvl="3" marL="1371600" indent="0" defTabSz="914400" latinLnBrk="1">
        <a:defRPr lang="ko-KR" smtClean="0"/>
      </a:lvl4pPr>
      <a:lvl5pPr lvl="4" marL="1828800" indent="0" defTabSz="914400" latinLnBrk="1">
        <a:defRPr lang="ko-KR" smtClean="0"/>
      </a:lvl5pPr>
    </p:otherStyle>
  </p:txStyles>
  <p:timing>
    <p:tnLst>
      <p:par>
        <p:cTn id="1" dur="indefinite" restart="never" nodeType="tmRoot"/>
      </p:par>
    </p:tnLst>
  </p:timing>
</p:sldMaster>
</file>

<file path=ppt/slides/_rels/slide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12.xml"></Relationship><Relationship Id="rId2" Type="http://schemas.openxmlformats.org/officeDocument/2006/relationships/notesSlide" Target="../notesSlides/notesSlide1.xml"></Relationship></Relationships>
</file>

<file path=ppt/slides/_rels/slide10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notesSlide" Target="../notesSlides/notesSlide10.xml"></Relationship></Relationships>
</file>

<file path=ppt/slides/_rels/slide11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notesSlide" Target="../notesSlides/notesSlide11.xml"></Relationship></Relationships>
</file>

<file path=ppt/slides/_rels/slide12.xml.rels><?xml version="1.0" encoding="UTF-8"?>
<Relationships xmlns="http://schemas.openxmlformats.org/package/2006/relationships"><Relationship Id="rId2" Type="http://schemas.openxmlformats.org/officeDocument/2006/relationships/image" Target="../media/fImage5333623378350.jpeg"></Relationship><Relationship Id="rId3" Type="http://schemas.openxmlformats.org/officeDocument/2006/relationships/notesSlide" Target="../notesSlides/notesSlide12.xml"></Relationship><Relationship Id="rId4" Type="http://schemas.openxmlformats.org/officeDocument/2006/relationships/slideLayout" Target="../slideLayouts/slideLayout2.xml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notesSlide" Target="../notesSlides/notesSlide13.xml"></Relationship><Relationship Id="rId3" Type="http://schemas.openxmlformats.org/officeDocument/2006/relationships/slideLayout" Target="../slideLayouts/slideLayout2.xml"></Relationship></Relationships>
</file>

<file path=ppt/slides/_rels/slide14.xml.rels><?xml version="1.0" encoding="UTF-8"?>
<Relationships xmlns="http://schemas.openxmlformats.org/package/2006/relationships"><Relationship Id="rId2" Type="http://schemas.openxmlformats.org/officeDocument/2006/relationships/notesSlide" Target="../notesSlides/notesSlide14.xml"></Relationship><Relationship Id="rId3" Type="http://schemas.openxmlformats.org/officeDocument/2006/relationships/image" Target="../media/fImage41599203609099.jpeg"></Relationship><Relationship Id="rId4" Type="http://schemas.openxmlformats.org/officeDocument/2006/relationships/slideLayout" Target="../slideLayouts/slideLayout2.xml"></Relationship></Relationships>
</file>

<file path=ppt/slides/_rels/slide15.xml.rels><?xml version="1.0" encoding="UTF-8"?>
<Relationships xmlns="http://schemas.openxmlformats.org/package/2006/relationships"><Relationship Id="rId2" Type="http://schemas.openxmlformats.org/officeDocument/2006/relationships/image" Target="../media/fImage1483913721014.jpeg"></Relationship><Relationship Id="rId3" Type="http://schemas.openxmlformats.org/officeDocument/2006/relationships/notesSlide" Target="../notesSlides/notesSlide15.xml"></Relationship><Relationship Id="rId4" Type="http://schemas.openxmlformats.org/officeDocument/2006/relationships/slideLayout" Target="../slideLayouts/slideLayout2.xml"></Relationship></Relationships>
</file>

<file path=ppt/slides/_rels/slide16.xml.rels><?xml version="1.0" encoding="UTF-8"?>
<Relationships xmlns="http://schemas.openxmlformats.org/package/2006/relationships"><Relationship Id="rId2" Type="http://schemas.openxmlformats.org/officeDocument/2006/relationships/notesSlide" Target="../notesSlides/notesSlide16.xml"></Relationship><Relationship Id="rId3" Type="http://schemas.openxmlformats.org/officeDocument/2006/relationships/slideLayout" Target="../slideLayouts/slideLayout2.xml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notesSlide" Target="../notesSlides/notesSlide17.xml"></Relationship><Relationship Id="rId3" Type="http://schemas.openxmlformats.org/officeDocument/2006/relationships/image" Target="../media/fImage4109830410549.jpeg"></Relationship><Relationship Id="rId4" Type="http://schemas.openxmlformats.org/officeDocument/2006/relationships/slideLayout" Target="../slideLayouts/slideLayout2.xml"></Relationship></Relationships>
</file>

<file path=ppt/slides/_rels/slide18.xml.rels><?xml version="1.0" encoding="UTF-8"?>
<Relationships xmlns="http://schemas.openxmlformats.org/package/2006/relationships"><Relationship Id="rId2" Type="http://schemas.openxmlformats.org/officeDocument/2006/relationships/notesSlide" Target="../notesSlides/notesSlide18.xml"></Relationship><Relationship Id="rId3" Type="http://schemas.openxmlformats.org/officeDocument/2006/relationships/image" Target="../media/fImage2252337419549.png"></Relationship><Relationship Id="rId4" Type="http://schemas.openxmlformats.org/officeDocument/2006/relationships/slideLayout" Target="../slideLayouts/slideLayout2.xml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notesSlide" Target="../notesSlides/notesSlide19.xml"></Relationship><Relationship Id="rId3" Type="http://schemas.openxmlformats.org/officeDocument/2006/relationships/slideLayout" Target="../slideLayouts/slideLayout2.xml"></Relationship></Relationships>
</file>

<file path=ppt/slides/_rels/slide2.xml.rels><?xml version="1.0" encoding="UTF-8"?>
<Relationships xmlns="http://schemas.openxmlformats.org/package/2006/relationships"><Relationship Id="rId2" Type="http://schemas.openxmlformats.org/officeDocument/2006/relationships/notesSlide" Target="../notesSlides/notesSlide2.xml"></Relationship><Relationship Id="rId3" Type="http://schemas.openxmlformats.org/officeDocument/2006/relationships/slideLayout" Target="../slideLayouts/slideLayout2.xml"></Relationship></Relationships>
</file>

<file path=ppt/slides/_rels/slide3.xml.rels><?xml version="1.0" encoding="UTF-8"?>
<Relationships xmlns="http://schemas.openxmlformats.org/package/2006/relationships"><Relationship Id="rId2" Type="http://schemas.openxmlformats.org/officeDocument/2006/relationships/notesSlide" Target="../notesSlides/notesSlide3.xml"></Relationship><Relationship Id="rId3" Type="http://schemas.openxmlformats.org/officeDocument/2006/relationships/slideLayout" Target="../slideLayouts/slideLayout2.xml"></Relationship></Relationships>
</file>

<file path=ppt/slides/_rels/slide4.xml.rels><?xml version="1.0" encoding="UTF-8"?>
<Relationships xmlns="http://schemas.openxmlformats.org/package/2006/relationships"><Relationship Id="rId2" Type="http://schemas.openxmlformats.org/officeDocument/2006/relationships/notesSlide" Target="../notesSlides/notesSlide4.xml"></Relationship><Relationship Id="rId3" Type="http://schemas.openxmlformats.org/officeDocument/2006/relationships/slideLayout" Target="../slideLayouts/slideLayout2.xml"></Relationship></Relationships>
</file>

<file path=ppt/slides/_rels/slide5.xml.rels><?xml version="1.0" encoding="UTF-8"?>
<Relationships xmlns="http://schemas.openxmlformats.org/package/2006/relationships"><Relationship Id="rId2" Type="http://schemas.openxmlformats.org/officeDocument/2006/relationships/notesSlide" Target="../notesSlides/notesSlide5.xml"></Relationship><Relationship Id="rId3" Type="http://schemas.openxmlformats.org/officeDocument/2006/relationships/slideLayout" Target="../slideLayouts/slideLayout2.xml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notesSlide" Target="../notesSlides/notesSlide6.xml"></Relationship><Relationship Id="rId3" Type="http://schemas.openxmlformats.org/officeDocument/2006/relationships/slideLayout" Target="../slideLayouts/slideLayout2.xml"></Relationship></Relationships>
</file>

<file path=ppt/slides/_rels/slide7.xml.rels><?xml version="1.0" encoding="UTF-8"?>
<Relationships xmlns="http://schemas.openxmlformats.org/package/2006/relationships"><Relationship Id="rId2" Type="http://schemas.openxmlformats.org/officeDocument/2006/relationships/notesSlide" Target="../notesSlides/notesSlide7.xml"></Relationship><Relationship Id="rId3" Type="http://schemas.openxmlformats.org/officeDocument/2006/relationships/slideLayout" Target="../slideLayouts/slideLayout2.xml"></Relationship></Relationships>
</file>

<file path=ppt/slides/_rels/slide8.xml.rels><?xml version="1.0" encoding="UTF-8"?>
<Relationships xmlns="http://schemas.openxmlformats.org/package/2006/relationships"><Relationship Id="rId2" Type="http://schemas.openxmlformats.org/officeDocument/2006/relationships/notesSlide" Target="../notesSlides/notesSlide8.xml"></Relationship><Relationship Id="rId3" Type="http://schemas.openxmlformats.org/officeDocument/2006/relationships/slideLayout" Target="../slideLayouts/slideLayout2.xml"></Relationship></Relationships>
</file>

<file path=ppt/slides/_rels/slide9.xml.rels><?xml version="1.0" encoding="UTF-8"?>
<Relationships xmlns="http://schemas.openxmlformats.org/package/2006/relationships"><Relationship Id="rId1" Type="http://schemas.openxmlformats.org/officeDocument/2006/relationships/slideLayout" Target="../slideLayouts/slideLayout2.xml"></Relationship><Relationship Id="rId2" Type="http://schemas.openxmlformats.org/officeDocument/2006/relationships/notesSlide" Target="../notesSlides/notesSlide9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>
            <p:ph type="ctrTitle"/>
          </p:nvPr>
        </p:nvSpPr>
        <p:spPr>
          <a:xfrm rot="0">
            <a:off x="490855" y="780415"/>
            <a:ext cx="7110730" cy="3788410"/>
          </a:xfrm>
          <a:prstGeom prst="rect"/>
        </p:spPr>
        <p:txBody>
          <a:bodyPr wrap="square" lIns="91440" tIns="45720" rIns="91440" bIns="45720" numCol="1" vert="horz" anchor="ctr">
            <a:normAutofit fontScale="90000" lnSpcReduction="0"/>
          </a:bodyPr>
          <a:lstStyle>
            <a:lvl1pPr marL="0" indent="0" algn="l" latinLnBrk="0">
              <a:buFontTx/>
              <a:buNone/>
              <a:defRPr lang="en-GB" altLang="en-US" sz="5000" b="1">
                <a:solidFill>
                  <a:srgbClr val="F05F5C"/>
                </a:solidFill>
              </a:defRPr>
            </a:lvl1pPr>
          </a:lstStyle>
          <a:p>
            <a:pPr marL="0" indent="0" algn="ctr" latinLnBrk="0">
              <a:lnSpc>
                <a:spcPct val="114999"/>
              </a:lnSpc>
              <a:buFontTx/>
              <a:buNone/>
            </a:pPr>
            <a:r>
              <a:rPr lang="ja-JP" altLang="ko-KR" sz="6000"/>
              <a:t>開業１年生整体師さん</a:t>
            </a:r>
            <a:r>
              <a:rPr lang="ja-JP" altLang="ko-KR" sz="6000"/>
              <a:t/>
            </a:r>
            <a:br>
              <a:rPr lang="ja-JP" altLang="ko-KR" sz="6000"/>
            </a:br>
            <a:r>
              <a:rPr lang="ja-JP" altLang="ko-KR" sz="6000"/>
              <a:t>の</a:t>
            </a:r>
            <a:r>
              <a:rPr lang="ja-JP" altLang="ko-KR" sz="6000"/>
              <a:t/>
            </a:r>
            <a:br>
              <a:rPr lang="ja-JP" altLang="ko-KR" sz="6000"/>
            </a:br>
            <a:r>
              <a:rPr lang="ja-JP" altLang="ko-KR" sz="6000"/>
              <a:t>体質分析整体と</a:t>
            </a:r>
            <a:r>
              <a:rPr lang="ja-JP" altLang="ko-KR" sz="6000"/>
              <a:t/>
            </a:r>
            <a:br>
              <a:rPr lang="ja-JP" altLang="ko-KR" sz="6000"/>
            </a:br>
            <a:r>
              <a:rPr lang="ja-JP" altLang="ko-KR" sz="6000"/>
              <a:t>店舗なし開業</a:t>
            </a:r>
            <a:endParaRPr lang="ko-KR" altLang="en-US" sz="6000"/>
          </a:p>
        </p:txBody>
      </p:sp>
      <p:sp>
        <p:nvSpPr>
          <p:cNvPr id="3" name="Subtitle 2"/>
          <p:cNvSpPr txBox="1">
            <a:spLocks/>
          </p:cNvSpPr>
          <p:nvPr>
            <p:ph type="subTitle" idx="1"/>
          </p:nvPr>
        </p:nvSpPr>
        <p:spPr>
          <a:xfrm rot="0">
            <a:off x="495935" y="4881245"/>
            <a:ext cx="7372350" cy="1657985"/>
          </a:xfrm>
          <a:prstGeom prst="rect"/>
        </p:spPr>
        <p:txBody>
          <a:bodyPr wrap="square" lIns="91440" tIns="45720" rIns="91440" bIns="45720" numCol="1" vert="horz" anchor="t">
            <a:noAutofit/>
          </a:bodyPr>
          <a:lstStyle>
            <a:lvl1pPr marL="0" indent="0" algn="l" latinLnBrk="0">
              <a:buFontTx/>
              <a:buNone/>
              <a:defRPr lang="en-GB" altLang="en-US"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 latinLnBrk="0" lvl="1">
              <a:buFontTx/>
              <a:buNone/>
              <a:defRPr lang="en-GB" altLang="en-US" sz="2000"/>
            </a:lvl2pPr>
            <a:lvl3pPr marL="914400" indent="0" algn="ctr" latinLnBrk="0" lvl="2">
              <a:buFontTx/>
              <a:buNone/>
              <a:defRPr lang="en-GB" altLang="en-US" sz="1800"/>
            </a:lvl3pPr>
            <a:lvl4pPr marL="1371600" indent="0" algn="ctr" latinLnBrk="0" lvl="3">
              <a:buFontTx/>
              <a:buNone/>
              <a:defRPr lang="en-GB" altLang="en-US" sz="1600"/>
            </a:lvl4pPr>
            <a:lvl5pPr marL="1828800" indent="0" algn="ctr" latinLnBrk="0" lvl="4">
              <a:buFontTx/>
              <a:buNone/>
              <a:defRPr lang="en-GB" altLang="en-US" sz="1600"/>
            </a:lvl5pPr>
            <a:lvl6pPr marL="2286000" indent="0" algn="ctr" latinLnBrk="0" lvl="5">
              <a:buFontTx/>
              <a:buNone/>
              <a:defRPr lang="en-GB" altLang="en-US" sz="1600"/>
            </a:lvl6pPr>
            <a:lvl7pPr marL="2743200" indent="0" algn="ctr" latinLnBrk="0" lvl="6">
              <a:buFontTx/>
              <a:buNone/>
              <a:defRPr lang="en-GB" altLang="en-US" sz="1600"/>
            </a:lvl7pPr>
            <a:lvl8pPr marL="3200400" indent="0" algn="ctr" latinLnBrk="0" lvl="7">
              <a:buFontTx/>
              <a:buNone/>
              <a:defRPr lang="en-GB" altLang="en-US" sz="1600"/>
            </a:lvl8pPr>
            <a:lvl9pPr marL="3657600" indent="0" algn="ctr" latinLnBrk="0" lvl="8">
              <a:buFontTx/>
              <a:buNone/>
              <a:defRPr lang="en-GB" altLang="en-US" sz="1600"/>
            </a:lvl9pPr>
          </a:lstStyle>
          <a:p>
            <a:pPr marL="0" indent="0" algn="ctr" latinLnBrk="0">
              <a:buFontTx/>
              <a:buNone/>
            </a:pPr>
            <a:r>
              <a:rPr lang="ja-JP" altLang="ko-KR" sz="6000"/>
              <a:t>3D整体</a:t>
            </a:r>
            <a:endParaRPr lang="ko-KR" altLang="en-US" sz="6000"/>
          </a:p>
        </p:txBody>
      </p:sp>
    </p:spTree>
    <p:extLst>
      <p:ext uri="{BB962C8B-B14F-4D97-AF65-F5344CB8AC3E}">
        <p14:creationId xmlns:p14="http://schemas.microsoft.com/office/powerpoint/2010/main" val="332395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 rot="0"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コリ</a:t>
            </a: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がほぐれるとは？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10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 rot="0">
            <a:off x="952500" y="1712595"/>
            <a:ext cx="10495280" cy="443357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・コリを動かなくさせている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・コリをコーティングしている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・コリを深く沈めている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・小さなコリが合体している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・コリが線状に伸ばされている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・コリが骨にしがみついている</a:t>
            </a:r>
            <a:endParaRPr lang="ko-KR" altLang="en-US" sz="3200"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 rot="0"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コリ</a:t>
            </a: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を自由に！！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11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 rot="0">
            <a:off x="952500" y="1712595"/>
            <a:ext cx="10495280" cy="443357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コリは完全になくなりません。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コリを固定していたり邪魔しているものが、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痛みの原因です。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300" u="sng" b="1">
                <a:latin typeface="メイリオ" charset="0"/>
                <a:ea typeface="メイリオ" charset="0"/>
              </a:rPr>
              <a:t>コリがほぐれる　＝　コリが自由に動けること</a:t>
            </a:r>
            <a:endParaRPr lang="ko-KR" altLang="en-US" sz="3600" u="sng" b="1"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 rot="0"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8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脊柱の鉄板コリ</a:t>
            </a:r>
            <a:endParaRPr lang="ko-KR" altLang="en-US" sz="48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9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8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50664" b="-9"/>
          <a:stretch>
            <a:fillRect/>
          </a:stretch>
        </p:blipFill>
        <p:spPr>
          <a:xfrm rot="16200000">
            <a:off x="4192270" y="-704850"/>
            <a:ext cx="3811270" cy="10105390"/>
          </a:xfrm>
          <a:prstGeom prst="rect"/>
          <a:noFill/>
        </p:spPr>
      </p:pic>
      <p:cxnSp>
        <p:nvCxnSpPr>
          <p:cNvPr id="10" name="図形 6"/>
          <p:cNvCxnSpPr/>
          <p:nvPr/>
        </p:nvCxnSpPr>
        <p:spPr>
          <a:xfrm rot="0" flipH="1">
            <a:off x="3612515" y="3573780"/>
            <a:ext cx="12700" cy="957580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図形 9"/>
          <p:cNvCxnSpPr/>
          <p:nvPr/>
        </p:nvCxnSpPr>
        <p:spPr>
          <a:xfrm rot="0" flipH="1">
            <a:off x="2400935" y="3611880"/>
            <a:ext cx="532130" cy="865505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図形 10"/>
          <p:cNvCxnSpPr/>
          <p:nvPr/>
        </p:nvCxnSpPr>
        <p:spPr>
          <a:xfrm rot="0" flipH="1">
            <a:off x="3168015" y="3695700"/>
            <a:ext cx="12700" cy="957580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図形 11"/>
          <p:cNvCxnSpPr/>
          <p:nvPr/>
        </p:nvCxnSpPr>
        <p:spPr>
          <a:xfrm rot="0">
            <a:off x="5021580" y="3196590"/>
            <a:ext cx="148590" cy="827405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図形 12"/>
          <p:cNvCxnSpPr/>
          <p:nvPr/>
        </p:nvCxnSpPr>
        <p:spPr>
          <a:xfrm rot="0" flipH="1">
            <a:off x="6137910" y="3117215"/>
            <a:ext cx="12700" cy="957580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図形 13"/>
          <p:cNvCxnSpPr/>
          <p:nvPr/>
        </p:nvCxnSpPr>
        <p:spPr>
          <a:xfrm rot="0" flipH="1">
            <a:off x="7233285" y="3519805"/>
            <a:ext cx="12700" cy="957580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図形 14"/>
          <p:cNvCxnSpPr/>
          <p:nvPr/>
        </p:nvCxnSpPr>
        <p:spPr>
          <a:xfrm rot="0" flipH="1">
            <a:off x="7912735" y="3695700"/>
            <a:ext cx="12700" cy="957580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図形 15"/>
          <p:cNvCxnSpPr/>
          <p:nvPr/>
        </p:nvCxnSpPr>
        <p:spPr>
          <a:xfrm rot="0">
            <a:off x="8583295" y="3637280"/>
            <a:ext cx="148590" cy="902970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図形 16"/>
          <p:cNvCxnSpPr/>
          <p:nvPr/>
        </p:nvCxnSpPr>
        <p:spPr>
          <a:xfrm rot="0">
            <a:off x="8972550" y="3448050"/>
            <a:ext cx="777875" cy="739775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図形 17"/>
          <p:cNvCxnSpPr/>
          <p:nvPr/>
        </p:nvCxnSpPr>
        <p:spPr>
          <a:xfrm rot="0" flipH="1">
            <a:off x="4401820" y="3359785"/>
            <a:ext cx="129540" cy="916305"/>
          </a:xfrm>
          <a:prstGeom prst="straightConnector1"/>
          <a:ln w="57150" cap="flat" cmpd="sng">
            <a:solidFill>
              <a:schemeClr val="accent4">
                <a:alpha val="100000"/>
              </a:schemeClr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ボックス 18"/>
          <p:cNvSpPr txBox="1">
            <a:spLocks/>
          </p:cNvSpPr>
          <p:nvPr/>
        </p:nvSpPr>
        <p:spPr>
          <a:xfrm rot="0">
            <a:off x="2491740" y="3246755"/>
            <a:ext cx="462915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C3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1" name="テキストボックス 19"/>
          <p:cNvSpPr txBox="1">
            <a:spLocks/>
          </p:cNvSpPr>
          <p:nvPr/>
        </p:nvSpPr>
        <p:spPr>
          <a:xfrm rot="0">
            <a:off x="2953385" y="3305810"/>
            <a:ext cx="564515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C5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2" name="テキストボックス 20"/>
          <p:cNvSpPr txBox="1">
            <a:spLocks/>
          </p:cNvSpPr>
          <p:nvPr/>
        </p:nvSpPr>
        <p:spPr>
          <a:xfrm rot="0">
            <a:off x="3381375" y="3242945"/>
            <a:ext cx="564515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C7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3" name="テキストボックス 21"/>
          <p:cNvSpPr txBox="1">
            <a:spLocks/>
          </p:cNvSpPr>
          <p:nvPr/>
        </p:nvSpPr>
        <p:spPr>
          <a:xfrm rot="0">
            <a:off x="4249420" y="2940685"/>
            <a:ext cx="45085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T3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4" name="テキストボックス 22"/>
          <p:cNvSpPr txBox="1">
            <a:spLocks/>
          </p:cNvSpPr>
          <p:nvPr/>
        </p:nvSpPr>
        <p:spPr>
          <a:xfrm rot="0">
            <a:off x="4749165" y="2874010"/>
            <a:ext cx="55245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T5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5" name="テキストボックス 23"/>
          <p:cNvSpPr txBox="1">
            <a:spLocks/>
          </p:cNvSpPr>
          <p:nvPr/>
        </p:nvSpPr>
        <p:spPr>
          <a:xfrm rot="0">
            <a:off x="5906770" y="2760980"/>
            <a:ext cx="55245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T7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6" name="テキストボックス 24"/>
          <p:cNvSpPr txBox="1">
            <a:spLocks/>
          </p:cNvSpPr>
          <p:nvPr/>
        </p:nvSpPr>
        <p:spPr>
          <a:xfrm rot="0">
            <a:off x="7001510" y="3125470"/>
            <a:ext cx="57785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T10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7" name="テキストボックス 25"/>
          <p:cNvSpPr txBox="1">
            <a:spLocks/>
          </p:cNvSpPr>
          <p:nvPr/>
        </p:nvSpPr>
        <p:spPr>
          <a:xfrm rot="0">
            <a:off x="7706360" y="3251835"/>
            <a:ext cx="57785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T12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8" name="テキストボックス 26"/>
          <p:cNvSpPr txBox="1">
            <a:spLocks/>
          </p:cNvSpPr>
          <p:nvPr/>
        </p:nvSpPr>
        <p:spPr>
          <a:xfrm rot="0">
            <a:off x="8285480" y="3239135"/>
            <a:ext cx="443865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L3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29" name="テキストボックス 27"/>
          <p:cNvSpPr txBox="1">
            <a:spLocks/>
          </p:cNvSpPr>
          <p:nvPr/>
        </p:nvSpPr>
        <p:spPr>
          <a:xfrm rot="0">
            <a:off x="8738235" y="3112770"/>
            <a:ext cx="443865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L5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8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脊柱の鉄板コリ</a:t>
            </a:r>
            <a:r>
              <a:rPr lang="ja-JP" altLang="ko-KR" sz="48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の特徴</a:t>
            </a:r>
            <a:endParaRPr lang="ko-KR" altLang="en-US" sz="48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6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テキストボックス 7"/>
          <p:cNvSpPr txBox="1">
            <a:spLocks/>
          </p:cNvSpPr>
          <p:nvPr/>
        </p:nvSpPr>
        <p:spPr>
          <a:xfrm rot="0">
            <a:off x="952500" y="1712595"/>
            <a:ext cx="4610735" cy="443230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C3：眼精疲労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C5：顎上がってる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C7：つまりが多い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T3：肩甲骨と連携、呼吸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T７：猫背、胃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T10：冷え、肝臓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T12：反り腰、腎臓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800">
              <a:latin typeface="メイリオ" charset="0"/>
              <a:ea typeface="メイリオ" charset="0"/>
            </a:endParaRPr>
          </a:p>
        </p:txBody>
      </p:sp>
      <p:sp>
        <p:nvSpPr>
          <p:cNvPr id="9" name="テキストボックス 1"/>
          <p:cNvSpPr txBox="1">
            <a:spLocks/>
          </p:cNvSpPr>
          <p:nvPr/>
        </p:nvSpPr>
        <p:spPr>
          <a:xfrm rot="0">
            <a:off x="6020435" y="1708785"/>
            <a:ext cx="5041900" cy="443230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L3：腹筋とアンバランス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L5：出っ尻、立ち方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S1：仙腸関節の動き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>
                <a:latin typeface="メイリオ" charset="0"/>
                <a:ea typeface="メイリオ" charset="0"/>
              </a:rPr>
              <a:t>Co：座り方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800"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肩甲骨内縁</a:t>
            </a: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の特徴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6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grpSp>
        <p:nvGrpSpPr>
          <p:cNvPr id="17" name="グループ 44"/>
          <p:cNvGrpSpPr/>
          <p:nvPr/>
        </p:nvGrpSpPr>
        <p:grpSpPr>
          <a:xfrm rot="0">
            <a:off x="939165" y="1497965"/>
            <a:ext cx="7329805" cy="4858385"/>
            <a:chOff x="939165" y="1497965"/>
            <a:chExt cx="7329805" cy="4858385"/>
          </a:xfrm>
        </p:grpSpPr>
        <p:pic>
          <p:nvPicPr>
            <p:cNvPr id="9" name="図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0">
              <a:off x="939165" y="1497965"/>
              <a:ext cx="7329805" cy="4858385"/>
            </a:xfrm>
            <a:prstGeom prst="rect"/>
            <a:noFill/>
          </p:spPr>
        </p:pic>
        <p:sp>
          <p:nvSpPr>
            <p:cNvPr id="10" name="図形 32"/>
            <p:cNvSpPr>
              <a:spLocks/>
            </p:cNvSpPr>
            <p:nvPr/>
          </p:nvSpPr>
          <p:spPr>
            <a:xfrm rot="0">
              <a:off x="4326255" y="2844800"/>
              <a:ext cx="240030" cy="264795"/>
            </a:xfrm>
            <a:prstGeom prst="ellipse"/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vert="horz" anchor="ctr">
              <a:noAutofit/>
            </a:bodyPr>
            <a:lstStyle/>
            <a:p>
              <a:pPr marL="0" indent="0" algn="ctr" hangingPunct="1"/>
              <a:endParaRPr lang="ko-KR" altLang="en-US" sz="1800">
                <a:latin typeface="Yu Gothic" charset="0"/>
                <a:ea typeface="Yu Gothic" charset="0"/>
              </a:endParaRPr>
            </a:p>
          </p:txBody>
        </p:sp>
        <p:cxnSp>
          <p:nvCxnSpPr>
            <p:cNvPr id="11" name="図形 35"/>
            <p:cNvCxnSpPr/>
            <p:nvPr/>
          </p:nvCxnSpPr>
          <p:spPr>
            <a:xfrm rot="0" flipH="1">
              <a:off x="4128135" y="3146425"/>
              <a:ext cx="276860" cy="352425"/>
            </a:xfrm>
            <a:prstGeom prst="straightConnector1"/>
            <a:ln w="28575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図形 39"/>
            <p:cNvCxnSpPr/>
            <p:nvPr/>
          </p:nvCxnSpPr>
          <p:spPr>
            <a:xfrm rot="0">
              <a:off x="4489450" y="3117850"/>
              <a:ext cx="3810" cy="356235"/>
            </a:xfrm>
            <a:prstGeom prst="straightConnector1"/>
            <a:ln w="28575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図形 40"/>
            <p:cNvCxnSpPr/>
            <p:nvPr/>
          </p:nvCxnSpPr>
          <p:spPr>
            <a:xfrm rot="0" flipV="1">
              <a:off x="4480560" y="2252345"/>
              <a:ext cx="138430" cy="542290"/>
            </a:xfrm>
            <a:prstGeom prst="straightConnector1"/>
            <a:ln w="28575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図形 41"/>
            <p:cNvCxnSpPr/>
            <p:nvPr/>
          </p:nvCxnSpPr>
          <p:spPr>
            <a:xfrm rot="0" flipV="1">
              <a:off x="4643755" y="2781300"/>
              <a:ext cx="528955" cy="276860"/>
            </a:xfrm>
            <a:prstGeom prst="straightConnector1"/>
            <a:ln w="28575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図形 42"/>
            <p:cNvCxnSpPr/>
            <p:nvPr/>
          </p:nvCxnSpPr>
          <p:spPr>
            <a:xfrm rot="0" flipH="1">
              <a:off x="4052570" y="2994660"/>
              <a:ext cx="252095" cy="51435"/>
            </a:xfrm>
            <a:prstGeom prst="straightConnector1"/>
            <a:ln w="28575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図形 43"/>
            <p:cNvCxnSpPr/>
            <p:nvPr/>
          </p:nvCxnSpPr>
          <p:spPr>
            <a:xfrm rot="0">
              <a:off x="4593590" y="3133725"/>
              <a:ext cx="1699260" cy="38100"/>
            </a:xfrm>
            <a:prstGeom prst="straightConnector1"/>
            <a:ln w="28575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テキストボックス 45"/>
          <p:cNvSpPr txBox="1">
            <a:spLocks/>
          </p:cNvSpPr>
          <p:nvPr/>
        </p:nvSpPr>
        <p:spPr>
          <a:xfrm rot="0">
            <a:off x="8444230" y="1459865"/>
            <a:ext cx="2781935" cy="489013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vert="horz" anchor="t">
            <a:spAutoFit/>
          </a:bodyPr>
          <a:lstStyle/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・C7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・肩井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・T3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・肩甲骨外縁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・肩甲骨下角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・脊柱起立筋</a:t>
            </a:r>
            <a:endParaRPr lang="ko-KR" altLang="en-US" sz="2600" b="1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975" cy="36830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975" cy="36830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12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 rot="0">
            <a:off x="952500" y="1712595"/>
            <a:ext cx="10495280" cy="443357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4000">
              <a:latin typeface="メイリオ" charset="0"/>
              <a:ea typeface="メイリオ" charset="0"/>
            </a:endParaRPr>
          </a:p>
        </p:txBody>
      </p:sp>
      <p:pic>
        <p:nvPicPr>
          <p:cNvPr id="9" name="図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2118995" y="0"/>
            <a:ext cx="7954010" cy="6858635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800" cap="none" spc="600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内縁</a:t>
            </a:r>
            <a:r>
              <a:rPr lang="ja-JP" altLang="ko-KR" sz="4800" cap="none" spc="600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の施術</a:t>
            </a:r>
            <a:endParaRPr lang="ko-KR" altLang="en-US" sz="48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xist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h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e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r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pi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s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8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テキストボックス 7"/>
          <p:cNvSpPr txBox="1">
            <a:spLocks/>
          </p:cNvSpPr>
          <p:nvPr/>
        </p:nvSpPr>
        <p:spPr>
          <a:xfrm>
            <a:off x="839470" y="1675130"/>
            <a:ext cx="10496550" cy="443484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・C7→C5→C3→後頭骨→外後頭隆起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・肩甲骨上角→肩井→鎖骨→胸鎖乳突筋→乳様突起→側頭部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・T3(小さなコリを見逃さないで刺激する)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・肩甲骨外縁→小円筋→腋窩リンパ→三角筋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・肩甲骨下角→前鋸筋→広背筋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・脊柱起立筋→僧帽筋</a:t>
            </a:r>
            <a:endParaRPr lang="ko-KR" altLang="en-US" sz="2800"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800" cap="none" spc="600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腎兪の特徴</a:t>
            </a:r>
            <a:endParaRPr lang="ko-KR" altLang="en-US" sz="48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10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grpSp>
        <p:nvGrpSpPr>
          <p:cNvPr id="15" name="グループ 33"/>
          <p:cNvGrpSpPr/>
          <p:nvPr/>
        </p:nvGrpSpPr>
        <p:grpSpPr>
          <a:xfrm rot="0">
            <a:off x="780415" y="1623060"/>
            <a:ext cx="6859270" cy="4580890"/>
            <a:chOff x="780415" y="1623060"/>
            <a:chExt cx="6859270" cy="4580890"/>
          </a:xfrm>
        </p:grpSpPr>
        <p:pic>
          <p:nvPicPr>
            <p:cNvPr id="8" name="図 23" descr="C:/Users/nogam/AppData/Roaming/PolarisOffice/ETemp/10032_17295224/fImage4109830410549.jpe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0">
              <a:off x="780415" y="1623060"/>
              <a:ext cx="6859270" cy="4580890"/>
            </a:xfrm>
            <a:prstGeom prst="rect"/>
            <a:noFill/>
          </p:spPr>
        </p:pic>
        <p:sp>
          <p:nvSpPr>
            <p:cNvPr id="9" name="図形 24"/>
            <p:cNvSpPr>
              <a:spLocks/>
            </p:cNvSpPr>
            <p:nvPr/>
          </p:nvSpPr>
          <p:spPr>
            <a:xfrm rot="0">
              <a:off x="2491740" y="3498850"/>
              <a:ext cx="277495" cy="314960"/>
            </a:xfrm>
            <a:prstGeom prst="ellipse"/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vert="horz" anchor="ctr">
              <a:noAutofit/>
            </a:bodyPr>
            <a:lstStyle/>
            <a:p>
              <a:pPr marL="0" indent="0" algn="ctr" hangingPunct="1"/>
              <a:endParaRPr lang="ko-KR" altLang="en-US" sz="1800">
                <a:latin typeface="Yu Gothic" charset="0"/>
                <a:ea typeface="Yu Gothic" charset="0"/>
              </a:endParaRPr>
            </a:p>
          </p:txBody>
        </p:sp>
        <p:cxnSp>
          <p:nvCxnSpPr>
            <p:cNvPr id="10" name="図形 26"/>
            <p:cNvCxnSpPr/>
            <p:nvPr/>
          </p:nvCxnSpPr>
          <p:spPr>
            <a:xfrm rot="0">
              <a:off x="2816225" y="3686810"/>
              <a:ext cx="821690" cy="13970"/>
            </a:xfrm>
            <a:prstGeom prst="straightConnector1"/>
            <a:ln w="38100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図形 29"/>
            <p:cNvCxnSpPr/>
            <p:nvPr/>
          </p:nvCxnSpPr>
          <p:spPr>
            <a:xfrm rot="0" flipV="1">
              <a:off x="2618105" y="3016250"/>
              <a:ext cx="9525" cy="468630"/>
            </a:xfrm>
            <a:prstGeom prst="straightConnector1"/>
            <a:ln w="38100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図形 30"/>
            <p:cNvCxnSpPr/>
            <p:nvPr/>
          </p:nvCxnSpPr>
          <p:spPr>
            <a:xfrm rot="0" flipV="1">
              <a:off x="2825115" y="3322320"/>
              <a:ext cx="573405" cy="172085"/>
            </a:xfrm>
            <a:prstGeom prst="straightConnector1"/>
            <a:ln w="38100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図形 31"/>
            <p:cNvCxnSpPr/>
            <p:nvPr/>
          </p:nvCxnSpPr>
          <p:spPr>
            <a:xfrm rot="0">
              <a:off x="2614930" y="3674110"/>
              <a:ext cx="3810" cy="303530"/>
            </a:xfrm>
            <a:prstGeom prst="straightConnector1"/>
            <a:ln w="38100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図形 32"/>
            <p:cNvCxnSpPr/>
            <p:nvPr/>
          </p:nvCxnSpPr>
          <p:spPr>
            <a:xfrm rot="0" flipH="1" flipV="1">
              <a:off x="1359535" y="3649345"/>
              <a:ext cx="1057275" cy="1270"/>
            </a:xfrm>
            <a:prstGeom prst="straightConnector1"/>
            <a:ln w="38100" cap="flat" cmpd="sng">
              <a:solidFill>
                <a:srgbClr val="006666">
                  <a:alpha val="10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ボックス 34"/>
          <p:cNvSpPr txBox="1">
            <a:spLocks/>
          </p:cNvSpPr>
          <p:nvPr/>
        </p:nvSpPr>
        <p:spPr>
          <a:xfrm rot="0">
            <a:off x="8028940" y="1459230"/>
            <a:ext cx="3347720" cy="489013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vert="horz" anchor="t">
            <a:spAutoFit/>
          </a:bodyPr>
          <a:lstStyle/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・大腸兪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・L2-３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・腸骨稜上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・志室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・脊柱起立筋</a:t>
            </a:r>
            <a:endParaRPr lang="ko-KR" altLang="en-US" sz="2600" b="1">
              <a:latin typeface="Yu Gothic" charset="0"/>
              <a:ea typeface="Yu Gothic" charset="0"/>
            </a:endParaRPr>
          </a:p>
          <a:p>
            <a:pPr marL="0" indent="0" algn="l" hangingPunct="1">
              <a:lnSpc>
                <a:spcPct val="200000"/>
              </a:lnSpc>
              <a:buFontTx/>
              <a:buNone/>
            </a:pPr>
            <a:r>
              <a:rPr lang="ja-JP" sz="2600" b="1">
                <a:latin typeface="Yu Gothic" charset="0"/>
                <a:ea typeface="Yu Gothic" charset="0"/>
              </a:rPr>
              <a:t>・腹部</a:t>
            </a:r>
            <a:endParaRPr lang="ko-KR" altLang="en-US" sz="2600" b="1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13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pic>
        <p:nvPicPr>
          <p:cNvPr id="8" name="図 35" descr="C:/Users/nogam/AppData/Roaming/PolarisOffice/ETemp/10032_17295224/fImage225233741954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3284220" y="37465"/>
            <a:ext cx="5123180" cy="6821170"/>
          </a:xfrm>
          <a:prstGeom prst="rect"/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800" cap="none" spc="600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腎兪の施術</a:t>
            </a:r>
            <a:endParaRPr lang="ko-KR" altLang="en-US" sz="48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14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 rot="0">
            <a:off x="839470" y="1675130"/>
            <a:ext cx="10496550" cy="4434840"/>
          </a:xfrm>
          <a:prstGeom prst="rect"/>
          <a:noFill/>
          <a:ln w="19050" cap="flat" cmpd="sng">
            <a:prstDash val="solid"/>
            <a:round/>
          </a:ln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・大腸兪→仙骨孔→臀部　ハムスト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・腸骨稜上→仙腸関節　　筋膜張筋　　　委中→下腿　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　　　　　　　　　　　　内転筋　　　→アキレス腱→足底筋膜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・L2-3（脊柱際前後にコリあり）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・志室→腸骨稜上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・起立筋→広背筋→T12</a:t>
            </a:r>
            <a:endParaRPr lang="ko-KR" altLang="en-US" sz="28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>
                <a:latin typeface="メイリオ" charset="0"/>
                <a:ea typeface="メイリオ" charset="0"/>
              </a:rPr>
              <a:t>・大腰筋、腸腰筋、側腹部</a:t>
            </a:r>
            <a:endParaRPr lang="ko-KR" altLang="en-US" sz="2800">
              <a:latin typeface="メイリオ" charset="0"/>
              <a:ea typeface="メイリオ" charset="0"/>
            </a:endParaRPr>
          </a:p>
        </p:txBody>
      </p:sp>
      <p:sp>
        <p:nvSpPr>
          <p:cNvPr id="9" name="図形 37"/>
          <p:cNvSpPr>
            <a:spLocks/>
          </p:cNvSpPr>
          <p:nvPr/>
        </p:nvSpPr>
        <p:spPr>
          <a:xfrm rot="0">
            <a:off x="6506210" y="1749425"/>
            <a:ext cx="915035" cy="1913255"/>
          </a:xfrm>
          <a:prstGeom prst="rightBrace"/>
          <a:ln w="127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10" name="図形 42"/>
          <p:cNvSpPr>
            <a:spLocks/>
          </p:cNvSpPr>
          <p:nvPr/>
        </p:nvSpPr>
        <p:spPr>
          <a:xfrm rot="0">
            <a:off x="4593590" y="1748790"/>
            <a:ext cx="701040" cy="2001520"/>
          </a:xfrm>
          <a:prstGeom prst="leftBrace"/>
          <a:ln w="127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vert="horz" anchor="ctr">
            <a:noAutofit/>
          </a:bodyPr>
          <a:lstStyle/>
          <a:p>
            <a:pPr marL="0" indent="0" algn="ctr" hangingPunct="1"/>
            <a:endParaRPr lang="ko-KR" altLang="en-US" sz="18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1675" cy="91059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3D</a:t>
            </a: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整体</a:t>
            </a:r>
            <a:r>
              <a:rPr lang="en-US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とは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3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テキストボックス 7"/>
          <p:cNvSpPr txBox="1">
            <a:spLocks/>
          </p:cNvSpPr>
          <p:nvPr/>
        </p:nvSpPr>
        <p:spPr>
          <a:xfrm>
            <a:off x="952500" y="1712595"/>
            <a:ext cx="10494010" cy="4155440"/>
          </a:xfrm>
          <a:prstGeom prst="rect"/>
          <a:noFill/>
        </p:spPr>
        <p:txBody>
          <a:bodyPr wrap="square" lIns="0" tIns="0" rIns="0" bIns="0" numCol="1" vert="horz" anchor="ctr">
            <a:noAutofit/>
          </a:bodyPr>
          <a:lstStyle/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1">
                <a:solidFill>
                  <a:srgbClr val="505050"/>
                </a:solidFill>
                <a:latin typeface="メイリオ" charset="0"/>
                <a:ea typeface="メイリオ" charset="0"/>
              </a:rPr>
              <a:t>体の丸み</a:t>
            </a:r>
            <a:endParaRPr lang="ko-KR" altLang="en-US" sz="3600" i="0" b="1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×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1">
                <a:solidFill>
                  <a:srgbClr val="505050"/>
                </a:solidFill>
                <a:latin typeface="メイリオ" charset="0"/>
                <a:ea typeface="メイリオ" charset="0"/>
              </a:rPr>
              <a:t>コリ</a:t>
            </a:r>
            <a:endParaRPr lang="ko-KR" altLang="en-US" sz="3600" i="0" b="1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×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1">
                <a:solidFill>
                  <a:srgbClr val="505050"/>
                </a:solidFill>
                <a:latin typeface="メイリオ" charset="0"/>
                <a:ea typeface="メイリオ" charset="0"/>
              </a:rPr>
              <a:t>筋肉の走行</a:t>
            </a:r>
            <a:endParaRPr lang="ko-KR" altLang="en-US" sz="3600" i="0" b="1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×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1">
                <a:solidFill>
                  <a:srgbClr val="505050"/>
                </a:solidFill>
                <a:latin typeface="メイリオ" charset="0"/>
                <a:ea typeface="メイリオ" charset="0"/>
              </a:rPr>
              <a:t>関節の動き</a:t>
            </a:r>
            <a:endParaRPr lang="ko-KR" altLang="en-US" sz="3600" i="0" b="1">
              <a:solidFill>
                <a:srgbClr val="505050"/>
              </a:solidFill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 rot="0">
            <a:off x="674370" y="502920"/>
            <a:ext cx="10861675" cy="91059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3D</a:t>
            </a: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整体</a:t>
            </a:r>
            <a:r>
              <a:rPr lang="en-US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とは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3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>
            <a:off x="952500" y="1712595"/>
            <a:ext cx="10494010" cy="4155440"/>
          </a:xfrm>
          <a:prstGeom prst="rect"/>
          <a:noFill/>
        </p:spPr>
        <p:txBody>
          <a:bodyPr wrap="square" lIns="0" tIns="0" rIns="0" bIns="0" numCol="1" vert="horz" anchor="ctr">
            <a:noAutofit/>
          </a:bodyPr>
          <a:lstStyle/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体は全部つながってる。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コリ、コリ方、コリの原因を探るのでは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なく、体の</a:t>
            </a: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動き</a:t>
            </a: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方から考えてみよう。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310" cy="911225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コリをほぐす公式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3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>
            <a:off x="952500" y="1712595"/>
            <a:ext cx="10494010" cy="4155440"/>
          </a:xfrm>
          <a:prstGeom prst="rect"/>
          <a:noFill/>
        </p:spPr>
        <p:txBody>
          <a:bodyPr wrap="square" lIns="0" tIns="0" rIns="0" bIns="0" numCol="1" vert="horz" anchor="ctr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5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コリのほぐし方は1つではありません。</a:t>
            </a:r>
            <a:endParaRPr lang="ko-KR" altLang="en-US" sz="45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5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公式をたくさん用意しよう！</a:t>
            </a:r>
            <a:endParaRPr lang="ko-KR" altLang="en-US" sz="45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500" i="0" b="1">
                <a:solidFill>
                  <a:srgbClr val="505050"/>
                </a:solidFill>
                <a:latin typeface="メイリオ" charset="0"/>
                <a:ea typeface="メイリオ" charset="0"/>
              </a:rPr>
              <a:t>公式　＝　施術の幅</a:t>
            </a:r>
            <a:endParaRPr lang="ko-KR" altLang="en-US" sz="4500" i="0" b="1">
              <a:solidFill>
                <a:srgbClr val="505050"/>
              </a:solidFill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 rot="0">
            <a:off x="674370" y="502920"/>
            <a:ext cx="10862310" cy="911225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体質分析と</a:t>
            </a: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3D整体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5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 rot="0">
            <a:off x="839470" y="1624330"/>
            <a:ext cx="10494010" cy="4643120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体質分析（＝国語）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信頼を築く接客をするため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３D整体（＝数学）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コリをほぐすための公式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6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組み合わせて施術することで、リピートにつながります！</a:t>
            </a:r>
            <a:endParaRPr lang="ko-KR" altLang="en-US" sz="36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310" cy="911225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施術の基盤はどこですか？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4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>
            <a:off x="952500" y="1712595"/>
            <a:ext cx="10494010" cy="4155440"/>
          </a:xfrm>
          <a:prstGeom prst="rect"/>
          <a:noFill/>
        </p:spPr>
        <p:txBody>
          <a:bodyPr wrap="square" lIns="0" tIns="0" rIns="0" bIns="0" numCol="1" vert="horz" anchor="ctr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0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体をみるときの基盤はどこですか？</a:t>
            </a:r>
            <a:endParaRPr lang="ko-KR" altLang="en-US" sz="40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0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その理由は？</a:t>
            </a:r>
            <a:endParaRPr lang="ko-KR" altLang="en-US" sz="40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0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基盤がどう変化したら体は変わりますか？</a:t>
            </a:r>
            <a:endParaRPr lang="ko-KR" altLang="en-US" sz="40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1675" cy="91059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むくみの付き方で体の状態を判断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070" cy="366395"/>
          </a:xfrm>
          <a:prstGeom prst="rect"/>
        </p:spPr>
        <p:txBody>
          <a:bodyPr wrap="square" lIns="91440" tIns="45720" rIns="91440" bIns="45720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5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テキストボックス 7"/>
          <p:cNvSpPr txBox="1">
            <a:spLocks/>
          </p:cNvSpPr>
          <p:nvPr/>
        </p:nvSpPr>
        <p:spPr>
          <a:xfrm>
            <a:off x="793115" y="1774825"/>
            <a:ext cx="10605770" cy="4196715"/>
          </a:xfrm>
          <a:prstGeom prst="rect"/>
          <a:noFill/>
        </p:spPr>
        <p:txBody>
          <a:bodyPr wrap="square" lIns="0" tIns="0" rIns="0" bIns="0" numCol="1" vert="horz" anchor="t">
            <a:noAutofit/>
          </a:bodyPr>
          <a:lstStyle/>
          <a:p>
            <a:pPr marL="0" indent="0" algn="ctr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600" spc="300" i="0" b="1">
                <a:solidFill>
                  <a:srgbClr val="505050"/>
                </a:solidFill>
                <a:latin typeface="メイリオ" charset="0"/>
                <a:ea typeface="メイリオ" charset="0"/>
              </a:rPr>
              <a:t>むくみは疲労のバロメーター</a:t>
            </a:r>
            <a:endParaRPr lang="ko-KR" altLang="en-US" sz="3600" i="0" b="1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厚み・粘り・部位・表面・深部</a:t>
            </a:r>
            <a:endParaRPr lang="ko-KR" altLang="en-US" sz="28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　　　　　　　　　　　</a:t>
            </a:r>
            <a:endParaRPr lang="ko-KR" altLang="en-US" sz="28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　　　　　　　　　　・頭　　　→　精神的疲労　</a:t>
            </a:r>
            <a:endParaRPr lang="ko-KR" altLang="en-US" sz="28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　　　　　　　　　　・肩甲部　→　呼吸器</a:t>
            </a:r>
            <a:endParaRPr lang="ko-KR" altLang="en-US" sz="28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　　　　　　　　　　・腰　　　→　</a:t>
            </a: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内臓疲労</a:t>
            </a:r>
            <a:endParaRPr lang="ko-KR" altLang="en-US" sz="28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　　　　　　　　　　・臀部　　→　全身アンバランス</a:t>
            </a:r>
            <a:endParaRPr lang="ko-KR" altLang="en-US" sz="28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　　　　　　　　　　・足　　　→　</a:t>
            </a:r>
            <a:r>
              <a:rPr lang="ja-JP" altLang="ko-KR" sz="2800" spc="300" i="0" b="0">
                <a:solidFill>
                  <a:srgbClr val="505050"/>
                </a:solidFill>
                <a:latin typeface="メイリオ" charset="0"/>
                <a:ea typeface="メイリオ" charset="0"/>
              </a:rPr>
              <a:t>冷え</a:t>
            </a:r>
            <a:endParaRPr lang="ko-KR" altLang="en-US" sz="2800" i="0" b="0">
              <a:solidFill>
                <a:srgbClr val="505050"/>
              </a:solidFill>
              <a:latin typeface="メイリオ" charset="0"/>
              <a:ea typeface="メイリオ" charset="0"/>
            </a:endParaRPr>
          </a:p>
        </p:txBody>
      </p:sp>
      <p:cxnSp>
        <p:nvCxnSpPr>
          <p:cNvPr id="9" name="図形 2"/>
          <p:cNvCxnSpPr/>
          <p:nvPr/>
        </p:nvCxnSpPr>
        <p:spPr>
          <a:xfrm rot="0" flipH="1">
            <a:off x="1799590" y="3397885"/>
            <a:ext cx="26035" cy="2592705"/>
          </a:xfrm>
          <a:prstGeom prst="straightConnector1"/>
          <a:ln w="57150" cap="flat" cmpd="sng">
            <a:solidFill>
              <a:schemeClr val="accent6">
                <a:lumMod val="50000"/>
                <a:lumOff val="0"/>
                <a:alpha val="10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ボックス 5"/>
          <p:cNvSpPr txBox="1">
            <a:spLocks/>
          </p:cNvSpPr>
          <p:nvPr/>
        </p:nvSpPr>
        <p:spPr>
          <a:xfrm rot="0">
            <a:off x="956945" y="3108325"/>
            <a:ext cx="636905" cy="64706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vert="horz" anchor="t">
            <a:spAutoFit/>
          </a:bodyPr>
          <a:lstStyle/>
          <a:p>
            <a:pPr marL="0" indent="0" algn="l" hangingPunct="1"/>
            <a:r>
              <a:rPr lang="ja-JP" sz="1800">
                <a:latin typeface="Yu Gothic" charset="0"/>
                <a:ea typeface="Yu Gothic" charset="0"/>
              </a:rPr>
              <a:t>疲れ</a:t>
            </a:r>
            <a:endParaRPr lang="ko-KR" altLang="en-US" sz="1800">
              <a:latin typeface="Yu Gothic" charset="0"/>
              <a:ea typeface="Yu Gothic" charset="0"/>
            </a:endParaRPr>
          </a:p>
          <a:p>
            <a:pPr marL="0" indent="0" algn="l" hangingPunct="1"/>
            <a:r>
              <a:rPr lang="ja-JP" sz="1800">
                <a:latin typeface="Yu Gothic" charset="0"/>
                <a:ea typeface="Yu Gothic" charset="0"/>
              </a:rPr>
              <a:t>　多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11" name="テキストボックス 6"/>
          <p:cNvSpPr txBox="1">
            <a:spLocks/>
          </p:cNvSpPr>
          <p:nvPr/>
        </p:nvSpPr>
        <p:spPr>
          <a:xfrm rot="0">
            <a:off x="1195705" y="5725795"/>
            <a:ext cx="408305" cy="370205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vert="horz" anchor="t">
            <a:spAutoFit/>
          </a:bodyPr>
          <a:lstStyle/>
          <a:p>
            <a:pPr marL="0" indent="0" algn="l" hangingPunct="1"/>
            <a:r>
              <a:rPr lang="ja-JP" sz="1800">
                <a:latin typeface="Yu Gothic" charset="0"/>
                <a:ea typeface="Yu Gothic" charset="0"/>
              </a:rPr>
              <a:t>少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12" name="テキストボックス 7"/>
          <p:cNvSpPr txBox="1">
            <a:spLocks/>
          </p:cNvSpPr>
          <p:nvPr/>
        </p:nvSpPr>
        <p:spPr>
          <a:xfrm rot="0">
            <a:off x="2164715" y="3599180"/>
            <a:ext cx="109474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粘度強い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13" name="テキストボックス 8"/>
          <p:cNvSpPr txBox="1">
            <a:spLocks/>
          </p:cNvSpPr>
          <p:nvPr/>
        </p:nvSpPr>
        <p:spPr>
          <a:xfrm rot="0">
            <a:off x="2160905" y="5596255"/>
            <a:ext cx="109474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さらさら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14" name="テキストボックス 9"/>
          <p:cNvSpPr txBox="1">
            <a:spLocks/>
          </p:cNvSpPr>
          <p:nvPr/>
        </p:nvSpPr>
        <p:spPr>
          <a:xfrm rot="0">
            <a:off x="3432175" y="3569970"/>
            <a:ext cx="637540" cy="370840"/>
          </a:xfrm>
          <a:prstGeom prst="rect"/>
          <a:noFill/>
          <a:ln w="0">
            <a:noFill/>
            <a:prstDash/>
          </a:ln>
        </p:spPr>
        <p:txBody>
          <a:bodyPr wrap="non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厚い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  <p:sp>
        <p:nvSpPr>
          <p:cNvPr id="15" name="テキストボックス 10"/>
          <p:cNvSpPr txBox="1">
            <a:spLocks/>
          </p:cNvSpPr>
          <p:nvPr/>
        </p:nvSpPr>
        <p:spPr>
          <a:xfrm rot="0">
            <a:off x="3444875" y="5596255"/>
            <a:ext cx="1099820" cy="370840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0" algn="l" latinLnBrk="0" hangingPunct="1">
              <a:buFontTx/>
              <a:buNone/>
            </a:pPr>
            <a:r>
              <a:rPr lang="ja-JP" sz="1800">
                <a:latin typeface="Yu Gothic" charset="0"/>
                <a:ea typeface="Yu Gothic" charset="0"/>
              </a:rPr>
              <a:t>薄い</a:t>
            </a:r>
            <a:endParaRPr lang="ko-KR" altLang="en-US" sz="1800">
              <a:latin typeface="Yu Gothic" charset="0"/>
              <a:ea typeface="Yu Gothic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>
            <a:off x="674370" y="502920"/>
            <a:ext cx="10862310" cy="911225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脊柱のコリでストレスがわかる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2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xist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h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e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r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pi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s</a:t>
            </a: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6705" cy="367030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6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テキストボックス 7"/>
          <p:cNvSpPr txBox="1">
            <a:spLocks/>
          </p:cNvSpPr>
          <p:nvPr/>
        </p:nvSpPr>
        <p:spPr>
          <a:xfrm>
            <a:off x="952500" y="1712595"/>
            <a:ext cx="10494645" cy="4432935"/>
          </a:xfrm>
          <a:prstGeom prst="rect"/>
          <a:noFill/>
        </p:spPr>
        <p:txBody>
          <a:bodyPr wrap="square" lIns="0" tIns="0" rIns="0" bIns="0" numCol="1" vert="horz" anchor="ctr">
            <a:noAutofit/>
          </a:bodyPr>
          <a:lstStyle/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 b="0">
                <a:latin typeface="メイリオ" charset="0"/>
                <a:ea typeface="メイリオ" charset="0"/>
              </a:rPr>
              <a:t>リラックスしているときは脊柱のあそびがある。</a:t>
            </a:r>
            <a:endParaRPr lang="ko-KR" altLang="en-US" sz="3200" b="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</a:t>
            </a:r>
            <a:r>
              <a:rPr lang="ja-JP" altLang="ko-KR" sz="3200" spc="300">
                <a:latin typeface="メイリオ" charset="0"/>
                <a:ea typeface="メイリオ" charset="0"/>
              </a:rPr>
              <a:t>動き(あそび)</a:t>
            </a:r>
            <a:r>
              <a:rPr lang="ja-JP" altLang="ko-KR" sz="3200" spc="300">
                <a:latin typeface="メイリオ" charset="0"/>
                <a:ea typeface="メイリオ" charset="0"/>
              </a:rPr>
              <a:t>が少ない　→　緊張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・無数の</a:t>
            </a:r>
            <a:r>
              <a:rPr lang="ja-JP" altLang="ko-KR" sz="3200" spc="300">
                <a:latin typeface="メイリオ" charset="0"/>
                <a:ea typeface="メイリオ" charset="0"/>
              </a:rPr>
              <a:t>ちっちゃい</a:t>
            </a:r>
            <a:r>
              <a:rPr lang="ja-JP" altLang="ko-KR" sz="3200" spc="300">
                <a:latin typeface="メイリオ" charset="0"/>
                <a:ea typeface="メイリオ" charset="0"/>
              </a:rPr>
              <a:t>コリ　→　精神的疲労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・特定部位のコリ　　　　→　内臓の疲労</a:t>
            </a:r>
            <a:endParaRPr lang="ko-KR" altLang="en-US" sz="3200">
              <a:latin typeface="メイリオ" charset="0"/>
              <a:ea typeface="メイリオ" charset="0"/>
            </a:endParaRPr>
          </a:p>
          <a:p>
            <a:pPr marL="0" indent="0" algn="l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3200" spc="300">
                <a:latin typeface="メイリオ" charset="0"/>
                <a:ea typeface="メイリオ" charset="0"/>
              </a:rPr>
              <a:t>・後頭部、仙骨のつまり　→　可動域減</a:t>
            </a:r>
            <a:endParaRPr lang="ko-KR" altLang="en-US" sz="3200"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のプレースホルダー 3"/>
          <p:cNvSpPr txBox="1">
            <a:spLocks/>
          </p:cNvSpPr>
          <p:nvPr>
            <p:ph type="title"/>
          </p:nvPr>
        </p:nvSpPr>
        <p:spPr>
          <a:xfrm rot="0">
            <a:off x="674370" y="502920"/>
            <a:ext cx="10862945" cy="911860"/>
          </a:xfrm>
          <a:prstGeom prst="rect"/>
          <a:solidFill>
            <a:srgbClr val="558BB8"/>
          </a:solidFill>
        </p:spPr>
        <p:txBody>
          <a:bodyPr wrap="square" lIns="91440" tIns="45720" rIns="91440" bIns="45720" numCol="1" vert="horz" anchor="ctr">
            <a:normAutofit fontScale="100000" lnSpcReduction="0"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コリ</a:t>
            </a:r>
            <a:r>
              <a:rPr lang="ja-JP" altLang="ko-KR" sz="4400" cap="none" b="0" strike="noStrike">
                <a:solidFill>
                  <a:schemeClr val="bg1"/>
                </a:solidFill>
                <a:latin typeface="メイリオ" charset="0"/>
                <a:ea typeface="メイリオ" charset="0"/>
              </a:rPr>
              <a:t>がほぐれた基準は何？</a:t>
            </a:r>
            <a:endParaRPr lang="ko-KR" altLang="en-US" sz="4400" cap="none" b="0" strike="noStrike">
              <a:solidFill>
                <a:schemeClr val="bg1"/>
              </a:solidFill>
              <a:latin typeface="メイリオ" charset="0"/>
              <a:ea typeface="メイリオ" charset="0"/>
            </a:endParaRPr>
          </a:p>
        </p:txBody>
      </p:sp>
      <p:sp>
        <p:nvSpPr>
          <p:cNvPr id="6" name="フッターのプレースホルダー 5"/>
          <p:cNvSpPr txBox="1">
            <a:spLocks/>
          </p:cNvSpPr>
          <p:nvPr>
            <p:ph type="ftr"/>
          </p:nvPr>
        </p:nvSpPr>
        <p:spPr>
          <a:xfrm rot="0">
            <a:off x="4165600" y="6356350"/>
            <a:ext cx="3863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ct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axistherapist</a:t>
            </a:r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スライド番号のプレースホルダー 6"/>
          <p:cNvSpPr txBox="1">
            <a:spLocks/>
          </p:cNvSpPr>
          <p:nvPr>
            <p:ph type="sldNum"/>
          </p:nvPr>
        </p:nvSpPr>
        <p:spPr>
          <a:xfrm rot="0">
            <a:off x="8737600" y="6356350"/>
            <a:ext cx="2847340" cy="367665"/>
          </a:xfrm>
          <a:prstGeom prst="rect"/>
        </p:spPr>
        <p:txBody>
          <a:bodyPr wrap="square" lIns="91440" tIns="45720" rIns="91440" bIns="45720" numCol="1" vert="horz" anchor="ctr">
            <a:noAutofit/>
          </a:bodyPr>
          <a:lstStyle/>
          <a:p>
            <a:pPr marL="0" indent="0" algn="r" defTabSz="914400" eaLnBrk="0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cap="none" b="0" strike="noStrike">
                <a:solidFill>
                  <a:schemeClr val="tx1">
                    <a:tint val="75000"/>
                  </a:schemeClr>
                </a:solidFill>
                <a:latin typeface="맑은 고딕" charset="0"/>
                <a:ea typeface="맑은 고딕" charset="0"/>
              </a:rPr>
              <a:t>9</a:t>
            </a:fld>
            <a:endParaRPr lang="ko-KR" altLang="en-US" sz="1200" cap="none" b="0" strike="noStrike">
              <a:solidFill>
                <a:schemeClr val="tx1">
                  <a:tint val="75000"/>
                </a:schemeClr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8" name="Rect 0"/>
          <p:cNvSpPr txBox="1">
            <a:spLocks/>
          </p:cNvSpPr>
          <p:nvPr/>
        </p:nvSpPr>
        <p:spPr>
          <a:xfrm rot="0">
            <a:off x="952500" y="1712595"/>
            <a:ext cx="10495280" cy="4433570"/>
          </a:xfrm>
          <a:prstGeom prst="rect"/>
          <a:noFill/>
        </p:spPr>
        <p:txBody>
          <a:bodyPr wrap="square" lIns="0" tIns="0" rIns="0" bIns="0" numCol="1" vert="horz" anchor="ctr">
            <a:noAutofit/>
          </a:bodyPr>
          <a:lstStyle/>
          <a:p>
            <a:pPr marL="0" indent="0" algn="ctr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800" spc="300">
                <a:latin typeface="メイリオ" charset="0"/>
                <a:ea typeface="メイリオ" charset="0"/>
              </a:rPr>
              <a:t>あなたが「コリがほぐれた」と</a:t>
            </a:r>
            <a:endParaRPr lang="ko-KR" altLang="en-US" sz="4800">
              <a:latin typeface="メイリオ" charset="0"/>
              <a:ea typeface="メイリオ" charset="0"/>
            </a:endParaRPr>
          </a:p>
          <a:p>
            <a:pPr marL="0" indent="0" algn="ctr" defTabSz="91440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ja-JP" altLang="ko-KR" sz="4800" spc="300">
                <a:latin typeface="メイリオ" charset="0"/>
                <a:ea typeface="メイリオ" charset="0"/>
              </a:rPr>
              <a:t>判断するポイントは？</a:t>
            </a:r>
            <a:endParaRPr lang="ko-KR" altLang="en-US" sz="4800">
              <a:latin typeface="メイリオ" charset="0"/>
              <a:ea typeface="メイリオ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pattern squar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pattern square" id="{CB6B958D-5CE5-4E73-AB28-984886999F2C}" vid="{882B7919-E5D0-4EBB-9271-602460435C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19</Pages>
  <Paragraphs>0</Paragraphs>
  <Words>0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野上智結</dc:creator>
  <cp:lastModifiedBy>野上智結</cp:lastModifiedBy>
  <dc:title>PowerPoint Presentation</dc:title>
  <cp:version>9.102.51.41307</cp:version>
</cp:coreProperties>
</file>